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1" r:id="rId2"/>
  </p:sldMasterIdLst>
  <p:notesMasterIdLst>
    <p:notesMasterId r:id="rId14"/>
  </p:notesMasterIdLst>
  <p:sldIdLst>
    <p:sldId id="294" r:id="rId3"/>
    <p:sldId id="257" r:id="rId4"/>
    <p:sldId id="299" r:id="rId5"/>
    <p:sldId id="258" r:id="rId6"/>
    <p:sldId id="300" r:id="rId7"/>
    <p:sldId id="259" r:id="rId8"/>
    <p:sldId id="260" r:id="rId9"/>
    <p:sldId id="296" r:id="rId10"/>
    <p:sldId id="298" r:id="rId11"/>
    <p:sldId id="297" r:id="rId12"/>
    <p:sldId id="295" r:id="rId13"/>
  </p:sldIdLst>
  <p:sldSz cx="9906000" cy="6858000" type="A4"/>
  <p:notesSz cx="9906000" cy="6858000"/>
  <p:defaultTextStyle>
    <a:lvl1pPr marL="0" indent="0" algn="l" defTabSz="914400">
      <a:lnSpc>
        <a:spcPct val="100000"/>
      </a:lnSpc>
      <a:spcBef>
        <a:spcPts val="0"/>
      </a:spcBef>
      <a:spcAft>
        <a:spcPts val="0"/>
      </a:spcAft>
      <a:buNone/>
      <a:defRPr lang="fr-FR" sz="1800" b="0" i="0">
        <a:solidFill>
          <a:schemeClr val="dk1"/>
        </a:solidFill>
        <a:latin typeface="Arial"/>
        <a:ea typeface="Arial"/>
      </a:defRPr>
    </a:lvl1pPr>
    <a:lvl2pPr marL="457200" indent="457200" algn="l" defTabSz="914400">
      <a:lnSpc>
        <a:spcPct val="100000"/>
      </a:lnSpc>
      <a:spcBef>
        <a:spcPts val="0"/>
      </a:spcBef>
      <a:spcAft>
        <a:spcPts val="0"/>
      </a:spcAft>
      <a:buNone/>
      <a:defRPr lang="fr-FR" sz="1800" b="0" i="0">
        <a:solidFill>
          <a:schemeClr val="dk1"/>
        </a:solidFill>
        <a:latin typeface="Arial"/>
        <a:ea typeface="Arial"/>
      </a:defRPr>
    </a:lvl2pPr>
    <a:lvl3pPr marL="914400" indent="914400" algn="l" defTabSz="914400">
      <a:lnSpc>
        <a:spcPct val="100000"/>
      </a:lnSpc>
      <a:spcBef>
        <a:spcPts val="0"/>
      </a:spcBef>
      <a:spcAft>
        <a:spcPts val="0"/>
      </a:spcAft>
      <a:buNone/>
      <a:defRPr lang="fr-FR" sz="1800" b="0" i="0">
        <a:solidFill>
          <a:schemeClr val="dk1"/>
        </a:solidFill>
        <a:latin typeface="Arial"/>
        <a:ea typeface="Arial"/>
      </a:defRPr>
    </a:lvl3pPr>
    <a:lvl4pPr marL="1371600" indent="1371600" algn="l" defTabSz="914400">
      <a:lnSpc>
        <a:spcPct val="100000"/>
      </a:lnSpc>
      <a:spcBef>
        <a:spcPts val="0"/>
      </a:spcBef>
      <a:spcAft>
        <a:spcPts val="0"/>
      </a:spcAft>
      <a:buNone/>
      <a:defRPr lang="fr-FR" sz="1800" b="0" i="0">
        <a:solidFill>
          <a:schemeClr val="dk1"/>
        </a:solidFill>
        <a:latin typeface="Arial"/>
        <a:ea typeface="Arial"/>
      </a:defRPr>
    </a:lvl4pPr>
    <a:lvl5pPr marL="1828800" indent="1828800" algn="l" defTabSz="914400">
      <a:lnSpc>
        <a:spcPct val="100000"/>
      </a:lnSpc>
      <a:spcBef>
        <a:spcPts val="0"/>
      </a:spcBef>
      <a:spcAft>
        <a:spcPts val="0"/>
      </a:spcAft>
      <a:buNone/>
      <a:defRPr lang="fr-FR" sz="1800" b="0" i="0">
        <a:solidFill>
          <a:schemeClr val="dk1"/>
        </a:solidFill>
        <a:latin typeface="Arial"/>
        <a:ea typeface="Arial"/>
      </a:defRPr>
    </a:lvl5pPr>
    <a:lvl6pPr>
      <a:defRPr lang="fr-FR" sz="1800"/>
    </a:lvl6pPr>
    <a:lvl7pPr>
      <a:defRPr lang="fr-FR" sz="1800"/>
    </a:lvl7pPr>
    <a:lvl8pPr>
      <a:defRPr lang="fr-FR" sz="1800"/>
    </a:lvl8pPr>
    <a:lvl9pPr>
      <a:defRPr lang="fr-FR" sz="1800"/>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5" d="100"/>
          <a:sy n="105" d="100"/>
        </p:scale>
        <p:origin x="1548"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bwMode="auto">
        <a:xfrm>
          <a:off x="0" y="0"/>
          <a:ext cx="0" cy="0"/>
          <a:chOff x="0" y="0"/>
          <a:chExt cx="0" cy="0"/>
        </a:xfrm>
      </p:grpSpPr>
      <p:sp>
        <p:nvSpPr>
          <p:cNvPr id="2" name="Header Placeholder 1"/>
          <p:cNvSpPr>
            <a:spLocks noGrp="1"/>
          </p:cNvSpPr>
          <p:nvPr>
            <p:ph type="hdr" sz="quarter"/>
          </p:nvPr>
        </p:nvSpPr>
        <p:spPr bwMode="auto">
          <a:xfrm>
            <a:off x="0" y="0"/>
            <a:ext cx="2971800" cy="458788"/>
          </a:xfrm>
          <a:prstGeom prst="rect">
            <a:avLst/>
          </a:prstGeom>
        </p:spPr>
        <p:txBody>
          <a:bodyPr vert="horz" lIns="91440" tIns="45720" rIns="91440" bIns="45720" rtlCol="0" anchor="ctr"/>
          <a:lstStyle>
            <a:lvl1pPr algn="l">
              <a:defRPr sz="1200"/>
            </a:lvl1pPr>
          </a:lstStyle>
          <a:p>
            <a:pPr>
              <a:defRPr/>
            </a:pPr>
            <a:endParaRPr/>
          </a:p>
        </p:txBody>
      </p:sp>
      <p:sp>
        <p:nvSpPr>
          <p:cNvPr id="3" name="Date Placeholder 2"/>
          <p:cNvSpPr>
            <a:spLocks noGrp="1"/>
          </p:cNvSpPr>
          <p:nvPr>
            <p:ph type="dt" idx="2"/>
          </p:nvPr>
        </p:nvSpPr>
        <p:spPr bwMode="auto">
          <a:xfrm>
            <a:off x="3884613" y="0"/>
            <a:ext cx="2971800" cy="458788"/>
          </a:xfrm>
          <a:prstGeom prst="rect">
            <a:avLst/>
          </a:prstGeom>
        </p:spPr>
        <p:txBody>
          <a:bodyPr vert="horz" lIns="91440" tIns="45720" rIns="91440" bIns="45720" rtlCol="0" anchor="ctr"/>
          <a:lstStyle>
            <a:lvl1pPr algn="r">
              <a:defRPr sz="1200"/>
            </a:lvl1pPr>
          </a:lstStyle>
          <a:p>
            <a:pPr>
              <a:defRPr/>
            </a:pPr>
            <a:endParaRPr/>
          </a:p>
        </p:txBody>
      </p:sp>
      <p:sp>
        <p:nvSpPr>
          <p:cNvPr id="4" name="Date Placeholder 2"/>
          <p:cNvSpPr>
            <a:spLocks noGrp="1"/>
          </p:cNvSpPr>
          <p:nvPr>
            <p:ph type="dt" idx="3"/>
          </p:nvPr>
        </p:nvSpPr>
        <p:spPr bwMode="auto">
          <a:xfrm>
            <a:off x="3884613" y="0"/>
            <a:ext cx="2971800" cy="458788"/>
          </a:xfrm>
          <a:prstGeom prst="rect">
            <a:avLst/>
          </a:prstGeom>
        </p:spPr>
        <p:txBody>
          <a:bodyPr vert="horz" lIns="91440" tIns="45720" rIns="91440" bIns="45720" rtlCol="0" anchor="ctr"/>
          <a:lstStyle>
            <a:lvl1pPr algn="r">
              <a:defRPr sz="1200"/>
            </a:lvl1pPr>
          </a:lstStyle>
          <a:p>
            <a:pPr>
              <a:defRPr/>
            </a:pPr>
            <a:endParaRPr/>
          </a:p>
        </p:txBody>
      </p:sp>
      <p:sp>
        <p:nvSpPr>
          <p:cNvPr id="5" name="Notes Placeholder 4"/>
          <p:cNvSpPr>
            <a:spLocks noGrp="1"/>
          </p:cNvSpPr>
          <p:nvPr>
            <p:ph type="body" sz="quarter" idx="1"/>
          </p:nvPr>
        </p:nvSpPr>
        <p:spPr bwMode="auto">
          <a:xfrm>
            <a:off x="685800" y="4400550"/>
            <a:ext cx="5486400" cy="3600450"/>
          </a:xfrm>
          <a:prstGeom prst="rect">
            <a:avLst/>
          </a:prstGeom>
        </p:spPr>
        <p:txBody>
          <a:bodyPr vert="horz" lIns="91440" tIns="45720" rIns="91440" bIns="45720" rtlCol="0" anchor="ctr"/>
          <a:lstStyle/>
          <a:p>
            <a:pPr>
              <a:defRPr/>
            </a:pPr>
            <a:endParaRPr/>
          </a:p>
        </p:txBody>
      </p:sp>
      <p:sp>
        <p:nvSpPr>
          <p:cNvPr id="6" name="Footer Placeholder 5"/>
          <p:cNvSpPr>
            <a:spLocks noGrp="1"/>
          </p:cNvSpPr>
          <p:nvPr>
            <p:ph type="ftr" sz="quarter" idx="4"/>
          </p:nvPr>
        </p:nvSpPr>
        <p:spPr bwMode="auto">
          <a:xfrm>
            <a:off x="0" y="8685213"/>
            <a:ext cx="2971800" cy="458787"/>
          </a:xfrm>
          <a:prstGeom prst="rect">
            <a:avLst/>
          </a:prstGeom>
        </p:spPr>
        <p:txBody>
          <a:bodyPr vert="horz" lIns="91440" tIns="45720" rIns="91440" bIns="45720" rtlCol="0" anchor="b"/>
          <a:lstStyle>
            <a:lvl1pPr algn="l">
              <a:defRPr sz="1200"/>
            </a:lvl1pPr>
          </a:lstStyle>
          <a:p>
            <a:pPr>
              <a:defRPr/>
            </a:pPr>
            <a:endParaRPr/>
          </a:p>
        </p:txBody>
      </p:sp>
      <p:sp>
        <p:nvSpPr>
          <p:cNvPr id="7" name="Slide Number Placeholder 6"/>
          <p:cNvSpPr>
            <a:spLocks noGrp="1"/>
          </p:cNvSpPr>
          <p:nvPr>
            <p:ph type="sldNum" sz="quarter" idx="10"/>
          </p:nvPr>
        </p:nvSpPr>
        <p:spPr bwMode="auto">
          <a:xfrm>
            <a:off x="3884613" y="8685213"/>
            <a:ext cx="2971800" cy="458787"/>
          </a:xfrm>
          <a:prstGeom prst="rect">
            <a:avLst/>
          </a:prstGeom>
        </p:spPr>
        <p:txBody>
          <a:bodyPr vert="horz" lIns="91440" tIns="45720" rIns="91440" bIns="45720" rtlCol="0" anchor="b"/>
          <a:lstStyle>
            <a:lvl1pPr algn="r">
              <a:defRPr sz="1200"/>
            </a:lvl1pPr>
          </a:lstStyle>
          <a:p>
            <a:pPr>
              <a:defRPr/>
            </a:pPr>
            <a:endParaRPr/>
          </a:p>
        </p:txBody>
      </p:sp>
    </p:spTree>
  </p:cSld>
  <p:clrMap bg1="lt1" tx1="dk1" bg2="lt2" tx2="dk2" accent1="accent1" accent2="accent2" accent3="accent3" accent4="accent4" accent5="accent5" accent6="accent6" hlink="hlink" folHlink="folHlink"/>
  <p:notesStyle>
    <a:lvl1pPr marL="0" algn="l" defTabSz="914400">
      <a:defRPr sz="1200">
        <a:solidFill>
          <a:schemeClr val="tx1"/>
        </a:solidFill>
        <a:latin typeface="+mn-lt"/>
        <a:ea typeface="+mn-ea"/>
        <a:cs typeface="+mn-cs"/>
      </a:defRPr>
    </a:lvl1pPr>
    <a:lvl2pPr marL="457200" algn="l" defTabSz="914400">
      <a:defRPr sz="1200">
        <a:solidFill>
          <a:schemeClr val="tx1"/>
        </a:solidFill>
        <a:latin typeface="+mn-lt"/>
        <a:ea typeface="+mn-ea"/>
        <a:cs typeface="+mn-cs"/>
      </a:defRPr>
    </a:lvl2pPr>
    <a:lvl3pPr marL="914400" algn="l" defTabSz="914400">
      <a:defRPr sz="1200">
        <a:solidFill>
          <a:schemeClr val="tx1"/>
        </a:solidFill>
        <a:latin typeface="+mn-lt"/>
        <a:ea typeface="+mn-ea"/>
        <a:cs typeface="+mn-cs"/>
      </a:defRPr>
    </a:lvl3pPr>
    <a:lvl4pPr marL="1371600" algn="l" defTabSz="914400">
      <a:defRPr sz="1200">
        <a:solidFill>
          <a:schemeClr val="tx1"/>
        </a:solidFill>
        <a:latin typeface="+mn-lt"/>
        <a:ea typeface="+mn-ea"/>
        <a:cs typeface="+mn-cs"/>
      </a:defRPr>
    </a:lvl4pPr>
    <a:lvl5pPr marL="1828800" algn="l" defTabSz="914400">
      <a:defRPr sz="1200">
        <a:solidFill>
          <a:schemeClr val="tx1"/>
        </a:solidFill>
        <a:latin typeface="+mn-lt"/>
        <a:ea typeface="+mn-ea"/>
        <a:cs typeface="+mn-cs"/>
      </a:defRPr>
    </a:lvl5pPr>
    <a:lvl6pPr marL="2286000" algn="l" defTabSz="914400">
      <a:defRPr sz="1200">
        <a:solidFill>
          <a:schemeClr val="tx1"/>
        </a:solidFill>
        <a:latin typeface="+mn-lt"/>
        <a:ea typeface="+mn-ea"/>
        <a:cs typeface="+mn-cs"/>
      </a:defRPr>
    </a:lvl6pPr>
    <a:lvl7pPr marL="2743200" algn="l" defTabSz="914400">
      <a:defRPr sz="1200">
        <a:solidFill>
          <a:schemeClr val="tx1"/>
        </a:solidFill>
        <a:latin typeface="+mn-lt"/>
        <a:ea typeface="+mn-ea"/>
        <a:cs typeface="+mn-cs"/>
      </a:defRPr>
    </a:lvl7pPr>
    <a:lvl8pPr marL="3200400" algn="l" defTabSz="914400">
      <a:defRPr sz="1200">
        <a:solidFill>
          <a:schemeClr val="tx1"/>
        </a:solidFill>
        <a:latin typeface="+mn-lt"/>
        <a:ea typeface="+mn-ea"/>
        <a:cs typeface="+mn-cs"/>
      </a:defRPr>
    </a:lvl8pPr>
    <a:lvl9pPr marL="3657600" algn="l" defTabSz="914400">
      <a:defRPr sz="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643700A4-E4A7-55B5-E5E3-10C6B25C8A00}" type="slidenum">
              <a:rPr/>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3EBF6A-2C5E-2370-17F6-82DE0A29A725}"/>
            </a:ext>
          </a:extLst>
        </p:cNvPr>
        <p:cNvGrpSpPr/>
        <p:nvPr/>
      </p:nvGrpSpPr>
      <p:grpSpPr bwMode="auto">
        <a:xfrm>
          <a:off x="0" y="0"/>
          <a:ext cx="0" cy="0"/>
          <a:chOff x="0" y="0"/>
          <a:chExt cx="0" cy="0"/>
        </a:xfrm>
      </p:grpSpPr>
      <p:sp>
        <p:nvSpPr>
          <p:cNvPr id="1990898885" name="Slide Image Placeholder 1">
            <a:extLst>
              <a:ext uri="{FF2B5EF4-FFF2-40B4-BE49-F238E27FC236}">
                <a16:creationId xmlns:a16="http://schemas.microsoft.com/office/drawing/2014/main" id="{F87A76E0-4F86-5358-5AE0-670CFA7784A4}"/>
              </a:ext>
            </a:extLst>
          </p:cNvPr>
          <p:cNvSpPr>
            <a:spLocks noGrp="1" noRot="1" noChangeAspect="1"/>
          </p:cNvSpPr>
          <p:nvPr>
            <p:ph type="sldImg"/>
          </p:nvPr>
        </p:nvSpPr>
        <p:spPr bwMode="auto"/>
      </p:sp>
      <p:sp>
        <p:nvSpPr>
          <p:cNvPr id="85741901" name="Notes Placeholder 2">
            <a:extLst>
              <a:ext uri="{FF2B5EF4-FFF2-40B4-BE49-F238E27FC236}">
                <a16:creationId xmlns:a16="http://schemas.microsoft.com/office/drawing/2014/main" id="{AF1C982E-1FE9-191C-BDAC-A935B4030E11}"/>
              </a:ext>
            </a:extLst>
          </p:cNvPr>
          <p:cNvSpPr>
            <a:spLocks noGrp="1"/>
          </p:cNvSpPr>
          <p:nvPr>
            <p:ph type="body" idx="1"/>
          </p:nvPr>
        </p:nvSpPr>
        <p:spPr bwMode="auto"/>
        <p:txBody>
          <a:bodyPr/>
          <a:lstStyle/>
          <a:p>
            <a:pPr>
              <a:defRPr/>
            </a:pPr>
            <a:endParaRPr/>
          </a:p>
        </p:txBody>
      </p:sp>
      <p:sp>
        <p:nvSpPr>
          <p:cNvPr id="1052730956" name="Slide Number Placeholder 3">
            <a:extLst>
              <a:ext uri="{FF2B5EF4-FFF2-40B4-BE49-F238E27FC236}">
                <a16:creationId xmlns:a16="http://schemas.microsoft.com/office/drawing/2014/main" id="{358CD86F-5E4D-527C-1985-FB369B1F8593}"/>
              </a:ext>
            </a:extLst>
          </p:cNvPr>
          <p:cNvSpPr>
            <a:spLocks noGrp="1"/>
          </p:cNvSpPr>
          <p:nvPr>
            <p:ph type="sldNum" sz="quarter" idx="10"/>
          </p:nvPr>
        </p:nvSpPr>
        <p:spPr bwMode="auto"/>
        <p:txBody>
          <a:bodyPr/>
          <a:lstStyle/>
          <a:p>
            <a:pPr>
              <a:defRPr/>
            </a:pPr>
            <a:fld id="{EB6CEEF0-7F1A-F3FA-5421-8D1CE19680A2}" type="slidenum">
              <a:rPr/>
              <a:t>10</a:t>
            </a:fld>
            <a:endParaRPr/>
          </a:p>
        </p:txBody>
      </p:sp>
    </p:spTree>
    <p:extLst>
      <p:ext uri="{BB962C8B-B14F-4D97-AF65-F5344CB8AC3E}">
        <p14:creationId xmlns:p14="http://schemas.microsoft.com/office/powerpoint/2010/main" val="7655771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066F44-4D73-852C-6A2F-C92E6AF491C9}"/>
            </a:ext>
          </a:extLst>
        </p:cNvPr>
        <p:cNvGrpSpPr/>
        <p:nvPr/>
      </p:nvGrpSpPr>
      <p:grpSpPr bwMode="auto">
        <a:xfrm>
          <a:off x="0" y="0"/>
          <a:ext cx="0" cy="0"/>
          <a:chOff x="0" y="0"/>
          <a:chExt cx="0" cy="0"/>
        </a:xfrm>
      </p:grpSpPr>
      <p:sp>
        <p:nvSpPr>
          <p:cNvPr id="1990898885" name="Slide Image Placeholder 1">
            <a:extLst>
              <a:ext uri="{FF2B5EF4-FFF2-40B4-BE49-F238E27FC236}">
                <a16:creationId xmlns:a16="http://schemas.microsoft.com/office/drawing/2014/main" id="{FC8BC3C7-0374-EBC1-C002-3A7DEEE1A88C}"/>
              </a:ext>
            </a:extLst>
          </p:cNvPr>
          <p:cNvSpPr>
            <a:spLocks noGrp="1" noRot="1" noChangeAspect="1"/>
          </p:cNvSpPr>
          <p:nvPr>
            <p:ph type="sldImg"/>
          </p:nvPr>
        </p:nvSpPr>
        <p:spPr bwMode="auto"/>
      </p:sp>
      <p:sp>
        <p:nvSpPr>
          <p:cNvPr id="85741901" name="Notes Placeholder 2">
            <a:extLst>
              <a:ext uri="{FF2B5EF4-FFF2-40B4-BE49-F238E27FC236}">
                <a16:creationId xmlns:a16="http://schemas.microsoft.com/office/drawing/2014/main" id="{51B4AD56-79F1-63DB-6F88-08109FFCA083}"/>
              </a:ext>
            </a:extLst>
          </p:cNvPr>
          <p:cNvSpPr>
            <a:spLocks noGrp="1"/>
          </p:cNvSpPr>
          <p:nvPr>
            <p:ph type="body" idx="1"/>
          </p:nvPr>
        </p:nvSpPr>
        <p:spPr bwMode="auto"/>
        <p:txBody>
          <a:bodyPr/>
          <a:lstStyle/>
          <a:p>
            <a:pPr>
              <a:defRPr/>
            </a:pPr>
            <a:endParaRPr/>
          </a:p>
        </p:txBody>
      </p:sp>
      <p:sp>
        <p:nvSpPr>
          <p:cNvPr id="1052730956" name="Slide Number Placeholder 3">
            <a:extLst>
              <a:ext uri="{FF2B5EF4-FFF2-40B4-BE49-F238E27FC236}">
                <a16:creationId xmlns:a16="http://schemas.microsoft.com/office/drawing/2014/main" id="{D0518D55-A9D8-3A0D-AD9F-02FCD576146D}"/>
              </a:ext>
            </a:extLst>
          </p:cNvPr>
          <p:cNvSpPr>
            <a:spLocks noGrp="1"/>
          </p:cNvSpPr>
          <p:nvPr>
            <p:ph type="sldNum" sz="quarter" idx="10"/>
          </p:nvPr>
        </p:nvSpPr>
        <p:spPr bwMode="auto"/>
        <p:txBody>
          <a:bodyPr/>
          <a:lstStyle/>
          <a:p>
            <a:pPr>
              <a:defRPr/>
            </a:pPr>
            <a:fld id="{EB6CEEF0-7F1A-F3FA-5421-8D1CE19680A2}" type="slidenum">
              <a:rPr/>
              <a:t>11</a:t>
            </a:fld>
            <a:endParaRPr/>
          </a:p>
        </p:txBody>
      </p:sp>
    </p:spTree>
    <p:extLst>
      <p:ext uri="{BB962C8B-B14F-4D97-AF65-F5344CB8AC3E}">
        <p14:creationId xmlns:p14="http://schemas.microsoft.com/office/powerpoint/2010/main" val="11185396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9C37E302-08A7-72A2-6EDF-F098EF941B85}" type="slidenum">
              <a:rPr/>
              <a:t>2</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21936B-41E8-959E-190A-C6601571FE40}"/>
            </a:ext>
          </a:extLst>
        </p:cNvPr>
        <p:cNvGrpSpPr/>
        <p:nvPr/>
      </p:nvGrpSpPr>
      <p:grpSpPr bwMode="auto">
        <a:xfrm>
          <a:off x="0" y="0"/>
          <a:ext cx="0" cy="0"/>
          <a:chOff x="0" y="0"/>
          <a:chExt cx="0" cy="0"/>
        </a:xfrm>
      </p:grpSpPr>
      <p:sp>
        <p:nvSpPr>
          <p:cNvPr id="2064238173" name="Slide Image Placeholder 1">
            <a:extLst>
              <a:ext uri="{FF2B5EF4-FFF2-40B4-BE49-F238E27FC236}">
                <a16:creationId xmlns:a16="http://schemas.microsoft.com/office/drawing/2014/main" id="{B5D8BE0C-10DE-DC64-488F-2D807525D0DC}"/>
              </a:ext>
            </a:extLst>
          </p:cNvPr>
          <p:cNvSpPr>
            <a:spLocks noGrp="1" noRot="1" noChangeAspect="1"/>
          </p:cNvSpPr>
          <p:nvPr>
            <p:ph type="sldImg"/>
          </p:nvPr>
        </p:nvSpPr>
        <p:spPr bwMode="auto"/>
      </p:sp>
      <p:sp>
        <p:nvSpPr>
          <p:cNvPr id="1393300187" name="Notes Placeholder 2">
            <a:extLst>
              <a:ext uri="{FF2B5EF4-FFF2-40B4-BE49-F238E27FC236}">
                <a16:creationId xmlns:a16="http://schemas.microsoft.com/office/drawing/2014/main" id="{6F1D70D7-5005-8E7A-56EE-B61C32E7A14B}"/>
              </a:ext>
            </a:extLst>
          </p:cNvPr>
          <p:cNvSpPr>
            <a:spLocks noGrp="1"/>
          </p:cNvSpPr>
          <p:nvPr>
            <p:ph type="body" idx="1"/>
          </p:nvPr>
        </p:nvSpPr>
        <p:spPr bwMode="auto"/>
        <p:txBody>
          <a:bodyPr/>
          <a:lstStyle/>
          <a:p>
            <a:pPr>
              <a:defRPr/>
            </a:pPr>
            <a:endParaRPr/>
          </a:p>
        </p:txBody>
      </p:sp>
      <p:sp>
        <p:nvSpPr>
          <p:cNvPr id="1202380700" name="Slide Number Placeholder 3">
            <a:extLst>
              <a:ext uri="{FF2B5EF4-FFF2-40B4-BE49-F238E27FC236}">
                <a16:creationId xmlns:a16="http://schemas.microsoft.com/office/drawing/2014/main" id="{DB4BF3B1-D1F8-0943-D7F2-9B010CCEFE14}"/>
              </a:ext>
            </a:extLst>
          </p:cNvPr>
          <p:cNvSpPr>
            <a:spLocks noGrp="1"/>
          </p:cNvSpPr>
          <p:nvPr>
            <p:ph type="sldNum" sz="quarter" idx="10"/>
          </p:nvPr>
        </p:nvSpPr>
        <p:spPr bwMode="auto"/>
        <p:txBody>
          <a:bodyPr/>
          <a:lstStyle/>
          <a:p>
            <a:pPr>
              <a:defRPr/>
            </a:pPr>
            <a:fld id="{4545BDB5-2B3F-5281-2E66-0ED8588D3292}" type="slidenum">
              <a:rPr/>
              <a:t>3</a:t>
            </a:fld>
            <a:endParaRPr/>
          </a:p>
        </p:txBody>
      </p:sp>
    </p:spTree>
    <p:extLst>
      <p:ext uri="{BB962C8B-B14F-4D97-AF65-F5344CB8AC3E}">
        <p14:creationId xmlns:p14="http://schemas.microsoft.com/office/powerpoint/2010/main" val="23410266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064238173" name="Slide Image Placeholder 1"/>
          <p:cNvSpPr>
            <a:spLocks noGrp="1" noRot="1" noChangeAspect="1"/>
          </p:cNvSpPr>
          <p:nvPr>
            <p:ph type="sldImg"/>
          </p:nvPr>
        </p:nvSpPr>
        <p:spPr bwMode="auto"/>
      </p:sp>
      <p:sp>
        <p:nvSpPr>
          <p:cNvPr id="1393300187" name="Notes Placeholder 2"/>
          <p:cNvSpPr>
            <a:spLocks noGrp="1"/>
          </p:cNvSpPr>
          <p:nvPr>
            <p:ph type="body" idx="1"/>
          </p:nvPr>
        </p:nvSpPr>
        <p:spPr bwMode="auto"/>
        <p:txBody>
          <a:bodyPr/>
          <a:lstStyle/>
          <a:p>
            <a:pPr>
              <a:defRPr/>
            </a:pPr>
            <a:endParaRPr/>
          </a:p>
        </p:txBody>
      </p:sp>
      <p:sp>
        <p:nvSpPr>
          <p:cNvPr id="1202380700" name="Slide Number Placeholder 3"/>
          <p:cNvSpPr>
            <a:spLocks noGrp="1"/>
          </p:cNvSpPr>
          <p:nvPr>
            <p:ph type="sldNum" sz="quarter" idx="10"/>
          </p:nvPr>
        </p:nvSpPr>
        <p:spPr bwMode="auto"/>
        <p:txBody>
          <a:bodyPr/>
          <a:lstStyle/>
          <a:p>
            <a:pPr>
              <a:defRPr/>
            </a:pPr>
            <a:fld id="{4545BDB5-2B3F-5281-2E66-0ED8588D3292}" type="slidenum">
              <a:rPr/>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93C024-A56D-16B7-DE3C-91DD28D31403}"/>
            </a:ext>
          </a:extLst>
        </p:cNvPr>
        <p:cNvGrpSpPr/>
        <p:nvPr/>
      </p:nvGrpSpPr>
      <p:grpSpPr bwMode="auto">
        <a:xfrm>
          <a:off x="0" y="0"/>
          <a:ext cx="0" cy="0"/>
          <a:chOff x="0" y="0"/>
          <a:chExt cx="0" cy="0"/>
        </a:xfrm>
      </p:grpSpPr>
      <p:sp>
        <p:nvSpPr>
          <p:cNvPr id="2064238173" name="Slide Image Placeholder 1">
            <a:extLst>
              <a:ext uri="{FF2B5EF4-FFF2-40B4-BE49-F238E27FC236}">
                <a16:creationId xmlns:a16="http://schemas.microsoft.com/office/drawing/2014/main" id="{FE976CBB-8BFB-AACF-DF52-345AEFB4AB13}"/>
              </a:ext>
            </a:extLst>
          </p:cNvPr>
          <p:cNvSpPr>
            <a:spLocks noGrp="1" noRot="1" noChangeAspect="1"/>
          </p:cNvSpPr>
          <p:nvPr>
            <p:ph type="sldImg"/>
          </p:nvPr>
        </p:nvSpPr>
        <p:spPr bwMode="auto"/>
      </p:sp>
      <p:sp>
        <p:nvSpPr>
          <p:cNvPr id="1393300187" name="Notes Placeholder 2">
            <a:extLst>
              <a:ext uri="{FF2B5EF4-FFF2-40B4-BE49-F238E27FC236}">
                <a16:creationId xmlns:a16="http://schemas.microsoft.com/office/drawing/2014/main" id="{7319410A-2416-00B9-AD83-57FB7653EF4C}"/>
              </a:ext>
            </a:extLst>
          </p:cNvPr>
          <p:cNvSpPr>
            <a:spLocks noGrp="1"/>
          </p:cNvSpPr>
          <p:nvPr>
            <p:ph type="body" idx="1"/>
          </p:nvPr>
        </p:nvSpPr>
        <p:spPr bwMode="auto"/>
        <p:txBody>
          <a:bodyPr/>
          <a:lstStyle/>
          <a:p>
            <a:pPr>
              <a:defRPr/>
            </a:pPr>
            <a:endParaRPr/>
          </a:p>
        </p:txBody>
      </p:sp>
      <p:sp>
        <p:nvSpPr>
          <p:cNvPr id="1202380700" name="Slide Number Placeholder 3">
            <a:extLst>
              <a:ext uri="{FF2B5EF4-FFF2-40B4-BE49-F238E27FC236}">
                <a16:creationId xmlns:a16="http://schemas.microsoft.com/office/drawing/2014/main" id="{E5C3C333-5D76-C0CB-25DA-0CC270AF3BF7}"/>
              </a:ext>
            </a:extLst>
          </p:cNvPr>
          <p:cNvSpPr>
            <a:spLocks noGrp="1"/>
          </p:cNvSpPr>
          <p:nvPr>
            <p:ph type="sldNum" sz="quarter" idx="10"/>
          </p:nvPr>
        </p:nvSpPr>
        <p:spPr bwMode="auto"/>
        <p:txBody>
          <a:bodyPr/>
          <a:lstStyle/>
          <a:p>
            <a:pPr>
              <a:defRPr/>
            </a:pPr>
            <a:fld id="{4545BDB5-2B3F-5281-2E66-0ED8588D3292}" type="slidenum">
              <a:rPr/>
              <a:t>5</a:t>
            </a:fld>
            <a:endParaRPr/>
          </a:p>
        </p:txBody>
      </p:sp>
    </p:spTree>
    <p:extLst>
      <p:ext uri="{BB962C8B-B14F-4D97-AF65-F5344CB8AC3E}">
        <p14:creationId xmlns:p14="http://schemas.microsoft.com/office/powerpoint/2010/main" val="33590770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545070644" name="Slide Image Placeholder 1"/>
          <p:cNvSpPr>
            <a:spLocks noGrp="1" noRot="1" noChangeAspect="1"/>
          </p:cNvSpPr>
          <p:nvPr>
            <p:ph type="sldImg"/>
          </p:nvPr>
        </p:nvSpPr>
        <p:spPr bwMode="auto"/>
      </p:sp>
      <p:sp>
        <p:nvSpPr>
          <p:cNvPr id="1872067364" name="Notes Placeholder 2"/>
          <p:cNvSpPr>
            <a:spLocks noGrp="1"/>
          </p:cNvSpPr>
          <p:nvPr>
            <p:ph type="body" idx="1"/>
          </p:nvPr>
        </p:nvSpPr>
        <p:spPr bwMode="auto"/>
        <p:txBody>
          <a:bodyPr/>
          <a:lstStyle/>
          <a:p>
            <a:pPr>
              <a:defRPr/>
            </a:pPr>
            <a:endParaRPr/>
          </a:p>
        </p:txBody>
      </p:sp>
      <p:sp>
        <p:nvSpPr>
          <p:cNvPr id="582825327" name="Slide Number Placeholder 3"/>
          <p:cNvSpPr>
            <a:spLocks noGrp="1"/>
          </p:cNvSpPr>
          <p:nvPr>
            <p:ph type="sldNum" sz="quarter" idx="10"/>
          </p:nvPr>
        </p:nvSpPr>
        <p:spPr bwMode="auto"/>
        <p:txBody>
          <a:bodyPr/>
          <a:lstStyle/>
          <a:p>
            <a:pPr>
              <a:defRPr/>
            </a:pPr>
            <a:fld id="{9B887D38-6342-39F1-6011-FD68BE205748}" type="slidenum">
              <a:rPr/>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1990898885" name="Slide Image Placeholder 1"/>
          <p:cNvSpPr>
            <a:spLocks noGrp="1" noRot="1" noChangeAspect="1"/>
          </p:cNvSpPr>
          <p:nvPr>
            <p:ph type="sldImg"/>
          </p:nvPr>
        </p:nvSpPr>
        <p:spPr bwMode="auto"/>
      </p:sp>
      <p:sp>
        <p:nvSpPr>
          <p:cNvPr id="85741901" name="Notes Placeholder 2"/>
          <p:cNvSpPr>
            <a:spLocks noGrp="1"/>
          </p:cNvSpPr>
          <p:nvPr>
            <p:ph type="body" idx="1"/>
          </p:nvPr>
        </p:nvSpPr>
        <p:spPr bwMode="auto"/>
        <p:txBody>
          <a:bodyPr/>
          <a:lstStyle/>
          <a:p>
            <a:pPr>
              <a:defRPr/>
            </a:pPr>
            <a:endParaRPr/>
          </a:p>
        </p:txBody>
      </p:sp>
      <p:sp>
        <p:nvSpPr>
          <p:cNvPr id="1052730956" name="Slide Number Placeholder 3"/>
          <p:cNvSpPr>
            <a:spLocks noGrp="1"/>
          </p:cNvSpPr>
          <p:nvPr>
            <p:ph type="sldNum" sz="quarter" idx="10"/>
          </p:nvPr>
        </p:nvSpPr>
        <p:spPr bwMode="auto"/>
        <p:txBody>
          <a:bodyPr/>
          <a:lstStyle/>
          <a:p>
            <a:pPr>
              <a:defRPr/>
            </a:pPr>
            <a:fld id="{EB6CEEF0-7F1A-F3FA-5421-8D1CE19680A2}" type="slidenum">
              <a:rPr/>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73BDDA-06D6-A989-56B9-20E27D764FE1}"/>
            </a:ext>
          </a:extLst>
        </p:cNvPr>
        <p:cNvGrpSpPr/>
        <p:nvPr/>
      </p:nvGrpSpPr>
      <p:grpSpPr bwMode="auto">
        <a:xfrm>
          <a:off x="0" y="0"/>
          <a:ext cx="0" cy="0"/>
          <a:chOff x="0" y="0"/>
          <a:chExt cx="0" cy="0"/>
        </a:xfrm>
      </p:grpSpPr>
      <p:sp>
        <p:nvSpPr>
          <p:cNvPr id="1990898885" name="Slide Image Placeholder 1">
            <a:extLst>
              <a:ext uri="{FF2B5EF4-FFF2-40B4-BE49-F238E27FC236}">
                <a16:creationId xmlns:a16="http://schemas.microsoft.com/office/drawing/2014/main" id="{4ECD1D83-5031-4285-58E7-340C4D30BB3E}"/>
              </a:ext>
            </a:extLst>
          </p:cNvPr>
          <p:cNvSpPr>
            <a:spLocks noGrp="1" noRot="1" noChangeAspect="1"/>
          </p:cNvSpPr>
          <p:nvPr>
            <p:ph type="sldImg"/>
          </p:nvPr>
        </p:nvSpPr>
        <p:spPr bwMode="auto"/>
      </p:sp>
      <p:sp>
        <p:nvSpPr>
          <p:cNvPr id="85741901" name="Notes Placeholder 2">
            <a:extLst>
              <a:ext uri="{FF2B5EF4-FFF2-40B4-BE49-F238E27FC236}">
                <a16:creationId xmlns:a16="http://schemas.microsoft.com/office/drawing/2014/main" id="{89CB0FC4-50E1-D903-C6D5-9F8475EBBA06}"/>
              </a:ext>
            </a:extLst>
          </p:cNvPr>
          <p:cNvSpPr>
            <a:spLocks noGrp="1"/>
          </p:cNvSpPr>
          <p:nvPr>
            <p:ph type="body" idx="1"/>
          </p:nvPr>
        </p:nvSpPr>
        <p:spPr bwMode="auto"/>
        <p:txBody>
          <a:bodyPr/>
          <a:lstStyle/>
          <a:p>
            <a:pPr>
              <a:defRPr/>
            </a:pPr>
            <a:endParaRPr/>
          </a:p>
        </p:txBody>
      </p:sp>
      <p:sp>
        <p:nvSpPr>
          <p:cNvPr id="1052730956" name="Slide Number Placeholder 3">
            <a:extLst>
              <a:ext uri="{FF2B5EF4-FFF2-40B4-BE49-F238E27FC236}">
                <a16:creationId xmlns:a16="http://schemas.microsoft.com/office/drawing/2014/main" id="{8BC8DAB3-3FDB-EFED-D166-22724F3DBB26}"/>
              </a:ext>
            </a:extLst>
          </p:cNvPr>
          <p:cNvSpPr>
            <a:spLocks noGrp="1"/>
          </p:cNvSpPr>
          <p:nvPr>
            <p:ph type="sldNum" sz="quarter" idx="10"/>
          </p:nvPr>
        </p:nvSpPr>
        <p:spPr bwMode="auto"/>
        <p:txBody>
          <a:bodyPr/>
          <a:lstStyle/>
          <a:p>
            <a:pPr>
              <a:defRPr/>
            </a:pPr>
            <a:fld id="{EB6CEEF0-7F1A-F3FA-5421-8D1CE19680A2}" type="slidenum">
              <a:rPr/>
              <a:t>8</a:t>
            </a:fld>
            <a:endParaRPr/>
          </a:p>
        </p:txBody>
      </p:sp>
    </p:spTree>
    <p:extLst>
      <p:ext uri="{BB962C8B-B14F-4D97-AF65-F5344CB8AC3E}">
        <p14:creationId xmlns:p14="http://schemas.microsoft.com/office/powerpoint/2010/main" val="30326898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BE0042-4165-731F-130C-FB1A3B00F0DC}"/>
            </a:ext>
          </a:extLst>
        </p:cNvPr>
        <p:cNvGrpSpPr/>
        <p:nvPr/>
      </p:nvGrpSpPr>
      <p:grpSpPr bwMode="auto">
        <a:xfrm>
          <a:off x="0" y="0"/>
          <a:ext cx="0" cy="0"/>
          <a:chOff x="0" y="0"/>
          <a:chExt cx="0" cy="0"/>
        </a:xfrm>
      </p:grpSpPr>
      <p:sp>
        <p:nvSpPr>
          <p:cNvPr id="1990898885" name="Slide Image Placeholder 1">
            <a:extLst>
              <a:ext uri="{FF2B5EF4-FFF2-40B4-BE49-F238E27FC236}">
                <a16:creationId xmlns:a16="http://schemas.microsoft.com/office/drawing/2014/main" id="{D0FFF669-BD63-2A9D-870A-ADEB468B2E2C}"/>
              </a:ext>
            </a:extLst>
          </p:cNvPr>
          <p:cNvSpPr>
            <a:spLocks noGrp="1" noRot="1" noChangeAspect="1"/>
          </p:cNvSpPr>
          <p:nvPr>
            <p:ph type="sldImg"/>
          </p:nvPr>
        </p:nvSpPr>
        <p:spPr bwMode="auto"/>
      </p:sp>
      <p:sp>
        <p:nvSpPr>
          <p:cNvPr id="85741901" name="Notes Placeholder 2">
            <a:extLst>
              <a:ext uri="{FF2B5EF4-FFF2-40B4-BE49-F238E27FC236}">
                <a16:creationId xmlns:a16="http://schemas.microsoft.com/office/drawing/2014/main" id="{7F3FB651-6848-90AE-B64A-2CF0A11B743D}"/>
              </a:ext>
            </a:extLst>
          </p:cNvPr>
          <p:cNvSpPr>
            <a:spLocks noGrp="1"/>
          </p:cNvSpPr>
          <p:nvPr>
            <p:ph type="body" idx="1"/>
          </p:nvPr>
        </p:nvSpPr>
        <p:spPr bwMode="auto"/>
        <p:txBody>
          <a:bodyPr/>
          <a:lstStyle/>
          <a:p>
            <a:pPr>
              <a:defRPr/>
            </a:pPr>
            <a:endParaRPr/>
          </a:p>
        </p:txBody>
      </p:sp>
      <p:sp>
        <p:nvSpPr>
          <p:cNvPr id="1052730956" name="Slide Number Placeholder 3">
            <a:extLst>
              <a:ext uri="{FF2B5EF4-FFF2-40B4-BE49-F238E27FC236}">
                <a16:creationId xmlns:a16="http://schemas.microsoft.com/office/drawing/2014/main" id="{9AD58A66-A80E-37A0-1A1E-60674C91D58D}"/>
              </a:ext>
            </a:extLst>
          </p:cNvPr>
          <p:cNvSpPr>
            <a:spLocks noGrp="1"/>
          </p:cNvSpPr>
          <p:nvPr>
            <p:ph type="sldNum" sz="quarter" idx="10"/>
          </p:nvPr>
        </p:nvSpPr>
        <p:spPr bwMode="auto"/>
        <p:txBody>
          <a:bodyPr/>
          <a:lstStyle/>
          <a:p>
            <a:pPr>
              <a:defRPr/>
            </a:pPr>
            <a:fld id="{EB6CEEF0-7F1A-F3FA-5421-8D1CE19680A2}" type="slidenum">
              <a:rPr/>
              <a:t>9</a:t>
            </a:fld>
            <a:endParaRPr/>
          </a:p>
        </p:txBody>
      </p:sp>
    </p:spTree>
    <p:extLst>
      <p:ext uri="{BB962C8B-B14F-4D97-AF65-F5344CB8AC3E}">
        <p14:creationId xmlns:p14="http://schemas.microsoft.com/office/powerpoint/2010/main" val="40109797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PhAnim="0" type="title" preserve="1" userDrawn="1">
  <p:cSld name="Title and Object Slide">
    <p:spTree>
      <p:nvGrpSpPr>
        <p:cNvPr id="1" name=""/>
        <p:cNvGrpSpPr/>
        <p:nvPr/>
      </p:nvGrpSpPr>
      <p:grpSpPr bwMode="auto">
        <a:xfrm>
          <a:off x="0" y="0"/>
          <a:ext cx="0" cy="0"/>
          <a:chOff x="0" y="0"/>
          <a:chExt cx="0" cy="0"/>
        </a:xfrm>
      </p:grpSpPr>
      <p:sp>
        <p:nvSpPr>
          <p:cNvPr id="1009" name="Shape 1009"/>
          <p:cNvSpPr>
            <a:spLocks noGrp="1" noChangeShapeType="1"/>
          </p:cNvSpPr>
          <p:nvPr>
            <p:ph type="dt"/>
          </p:nvPr>
        </p:nvSpPr>
        <p:spPr bwMode="auto">
          <a:prstGeom prst="rect">
            <a:avLst/>
          </a:prstGeom>
        </p:spPr>
        <p:txBody>
          <a:bodyPr lIns="91440" tIns="45720" rIns="91440" bIns="45720"/>
          <a:lstStyle/>
          <a:p>
            <a:pPr>
              <a:defRPr/>
            </a:pPr>
            <a:endParaRPr sz="1400"/>
          </a:p>
        </p:txBody>
      </p:sp>
      <p:sp>
        <p:nvSpPr>
          <p:cNvPr id="1010" name="Shape 1010"/>
          <p:cNvSpPr>
            <a:spLocks noGrp="1" noChangeShapeType="1"/>
          </p:cNvSpPr>
          <p:nvPr>
            <p:ph type="ftr"/>
          </p:nvPr>
        </p:nvSpPr>
        <p:spPr bwMode="auto">
          <a:prstGeom prst="rect">
            <a:avLst/>
          </a:prstGeom>
        </p:spPr>
        <p:txBody>
          <a:bodyPr lIns="91440" tIns="45720" rIns="91440" bIns="45720"/>
          <a:lstStyle/>
          <a:p>
            <a:pPr>
              <a:defRPr/>
            </a:pPr>
            <a:endParaRPr sz="1400"/>
          </a:p>
        </p:txBody>
      </p:sp>
      <p:sp>
        <p:nvSpPr>
          <p:cNvPr id="1011" name="Shape 1011"/>
          <p:cNvSpPr>
            <a:spLocks noGrp="1" noChangeShapeType="1"/>
          </p:cNvSpPr>
          <p:nvPr>
            <p:ph type="sldNum"/>
          </p:nvPr>
        </p:nvSpPr>
        <p:spPr bwMode="auto">
          <a:prstGeom prst="rect">
            <a:avLst/>
          </a:prstGeom>
        </p:spPr>
        <p:txBody>
          <a:bodyPr lIns="91440" tIns="45720" rIns="91440" bIns="45720"/>
          <a:lstStyle/>
          <a:p>
            <a:pPr>
              <a:defRPr/>
            </a:pPr>
            <a:endParaRPr sz="140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PhAnim="0" type="blank" preserve="1" userDrawn="1">
  <p:cSld name="Blank Slide">
    <p:spTree>
      <p:nvGrpSpPr>
        <p:cNvPr id="1" name=""/>
        <p:cNvGrpSpPr/>
        <p:nvPr/>
      </p:nvGrpSpPr>
      <p:grpSpPr bwMode="auto">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PhAnim="0" type="title" preserve="1" userDrawn="1">
  <p:cSld name="Title and Object Slide">
    <p:spTree>
      <p:nvGrpSpPr>
        <p:cNvPr id="1" name=""/>
        <p:cNvGrpSpPr/>
        <p:nvPr/>
      </p:nvGrpSpPr>
      <p:grpSpPr bwMode="auto">
        <a:xfrm>
          <a:off x="0" y="0"/>
          <a:ext cx="0" cy="0"/>
          <a:chOff x="0" y="0"/>
          <a:chExt cx="0" cy="0"/>
        </a:xfrm>
      </p:grpSpPr>
      <p:sp>
        <p:nvSpPr>
          <p:cNvPr id="1000" name="Shape 1000"/>
          <p:cNvSpPr>
            <a:spLocks noGrp="1" noChangeShapeType="1"/>
          </p:cNvSpPr>
          <p:nvPr>
            <p:ph type="dt"/>
          </p:nvPr>
        </p:nvSpPr>
        <p:spPr bwMode="auto">
          <a:prstGeom prst="rect">
            <a:avLst/>
          </a:prstGeom>
        </p:spPr>
        <p:txBody>
          <a:bodyPr lIns="91440" tIns="45720" rIns="91440" bIns="45720"/>
          <a:lstStyle/>
          <a:p>
            <a:pPr>
              <a:defRPr/>
            </a:pPr>
            <a:endParaRPr sz="1400"/>
          </a:p>
        </p:txBody>
      </p:sp>
      <p:sp>
        <p:nvSpPr>
          <p:cNvPr id="1001" name="Shape 1001"/>
          <p:cNvSpPr>
            <a:spLocks noGrp="1" noChangeShapeType="1"/>
          </p:cNvSpPr>
          <p:nvPr>
            <p:ph type="ftr"/>
          </p:nvPr>
        </p:nvSpPr>
        <p:spPr bwMode="auto">
          <a:prstGeom prst="rect">
            <a:avLst/>
          </a:prstGeom>
        </p:spPr>
        <p:txBody>
          <a:bodyPr lIns="91440" tIns="45720" rIns="91440" bIns="45720"/>
          <a:lstStyle/>
          <a:p>
            <a:pPr>
              <a:defRPr/>
            </a:pPr>
            <a:endParaRPr sz="1400"/>
          </a:p>
        </p:txBody>
      </p:sp>
      <p:sp>
        <p:nvSpPr>
          <p:cNvPr id="1002" name="Shape 1002"/>
          <p:cNvSpPr>
            <a:spLocks noGrp="1" noChangeShapeType="1"/>
          </p:cNvSpPr>
          <p:nvPr>
            <p:ph type="sldNum"/>
          </p:nvPr>
        </p:nvSpPr>
        <p:spPr bwMode="auto">
          <a:prstGeom prst="rect">
            <a:avLst/>
          </a:prstGeom>
        </p:spPr>
        <p:txBody>
          <a:bodyPr lIns="91440" tIns="45720" rIns="91440" bIns="45720"/>
          <a:lstStyle/>
          <a:p>
            <a:pPr>
              <a:defRPr/>
            </a:pPr>
            <a:endParaRPr sz="140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showMasterPhAnim="0" type="title" preserve="1" userDrawn="1">
  <p:cSld name="3_Masque GdL Conseil">
    <p:bg>
      <p:bgPr>
        <a:solidFill>
          <a:schemeClr val="lt1"/>
        </a:solidFill>
        <a:effectLst/>
      </p:bgPr>
    </p:bg>
    <p:spTree>
      <p:nvGrpSpPr>
        <p:cNvPr id="1" name=""/>
        <p:cNvGrpSpPr/>
        <p:nvPr/>
      </p:nvGrpSpPr>
      <p:grpSpPr bwMode="auto">
        <a:xfrm>
          <a:off x="0" y="0"/>
          <a:ext cx="0" cy="0"/>
          <a:chOff x="0" y="0"/>
          <a:chExt cx="0" cy="0"/>
        </a:xfrm>
      </p:grpSpPr>
      <p:sp>
        <p:nvSpPr>
          <p:cNvPr id="1026" name="Espace réservé du numéro de diapositive 5"/>
          <p:cNvSpPr>
            <a:spLocks noGrp="1" noChangeShapeType="1"/>
          </p:cNvSpPr>
          <p:nvPr>
            <p:ph type="sldNum" idx="4"/>
          </p:nvPr>
        </p:nvSpPr>
        <p:spPr bwMode="auto">
          <a:xfrm>
            <a:off x="8697912" y="115887"/>
            <a:ext cx="584200" cy="576262"/>
          </a:xfrm>
          <a:prstGeom prst="rect">
            <a:avLst/>
          </a:prstGeom>
          <a:noFill/>
        </p:spPr>
        <p:txBody>
          <a:bodyPr lIns="91440" tIns="45720" rIns="91440" bIns="45720" anchor="ctr" anchorCtr="0"/>
          <a:lstStyle/>
          <a:p>
            <a:pPr marL="0" lvl="0" indent="0" algn="r">
              <a:spcBef>
                <a:spcPts val="0"/>
              </a:spcBef>
              <a:buNone/>
              <a:defRPr/>
            </a:pPr>
            <a:fld id="{D038279B-FC19-497E-A7D1-5ADD9CAF016F}" type="slidenum">
              <a:rPr lang="fr-FR" sz="1600">
                <a:solidFill>
                  <a:srgbClr val="7F7F7F"/>
                </a:solidFill>
              </a:rPr>
              <a:t>‹N°›</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showMasterPhAnim="0" type="title" preserve="1" userDrawn="1">
  <p:cSld name="4_Masque GdL Conseil">
    <p:bg>
      <p:bgPr>
        <a:solidFill>
          <a:schemeClr val="lt1"/>
        </a:solidFill>
        <a:effectLst/>
      </p:bgPr>
    </p:bg>
    <p:spTree>
      <p:nvGrpSpPr>
        <p:cNvPr id="1" name=""/>
        <p:cNvGrpSpPr/>
        <p:nvPr/>
      </p:nvGrpSpPr>
      <p:grpSpPr bwMode="auto">
        <a:xfrm>
          <a:off x="0" y="0"/>
          <a:ext cx="0" cy="0"/>
          <a:chOff x="0" y="0"/>
          <a:chExt cx="0" cy="0"/>
        </a:xfrm>
      </p:grpSpPr>
      <p:sp>
        <p:nvSpPr>
          <p:cNvPr id="2050" name="Espace réservé du numéro de diapositive 5"/>
          <p:cNvSpPr>
            <a:spLocks noGrp="1" noChangeShapeType="1"/>
          </p:cNvSpPr>
          <p:nvPr>
            <p:ph type="sldNum" idx="4"/>
          </p:nvPr>
        </p:nvSpPr>
        <p:spPr bwMode="auto">
          <a:xfrm>
            <a:off x="8697912" y="115887"/>
            <a:ext cx="584200" cy="576262"/>
          </a:xfrm>
          <a:prstGeom prst="rect">
            <a:avLst/>
          </a:prstGeom>
          <a:noFill/>
        </p:spPr>
        <p:txBody>
          <a:bodyPr lIns="91440" tIns="45720" rIns="91440" bIns="45720" anchor="ctr" anchorCtr="0"/>
          <a:lstStyle/>
          <a:p>
            <a:pPr marL="0" lvl="0" indent="0" algn="r">
              <a:spcBef>
                <a:spcPts val="0"/>
              </a:spcBef>
              <a:buNone/>
              <a:defRPr/>
            </a:pPr>
            <a:fld id="{D038279B-FC19-497E-A7D1-5ADD9CAF016F}" type="slidenum">
              <a:rPr lang="fr-FR" sz="1600">
                <a:solidFill>
                  <a:srgbClr val="7F7F7F"/>
                </a:solidFill>
              </a:rPr>
              <a:t>‹N°›</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showMasterPhAnim="0" type="title" preserve="1" userDrawn="1">
  <p:cSld name="5_Masque GdL Conseil">
    <p:bg>
      <p:bgPr>
        <a:solidFill>
          <a:schemeClr val="lt1"/>
        </a:solidFill>
        <a:effectLst/>
      </p:bgPr>
    </p:bg>
    <p:spTree>
      <p:nvGrpSpPr>
        <p:cNvPr id="1" name=""/>
        <p:cNvGrpSpPr/>
        <p:nvPr/>
      </p:nvGrpSpPr>
      <p:grpSpPr bwMode="auto">
        <a:xfrm>
          <a:off x="0" y="0"/>
          <a:ext cx="0" cy="0"/>
          <a:chOff x="0" y="0"/>
          <a:chExt cx="0" cy="0"/>
        </a:xfrm>
      </p:grpSpPr>
      <p:sp>
        <p:nvSpPr>
          <p:cNvPr id="3074" name="Espace réservé du numéro de diapositive 5"/>
          <p:cNvSpPr>
            <a:spLocks noGrp="1" noChangeShapeType="1"/>
          </p:cNvSpPr>
          <p:nvPr>
            <p:ph type="sldNum" idx="4"/>
          </p:nvPr>
        </p:nvSpPr>
        <p:spPr bwMode="auto">
          <a:xfrm>
            <a:off x="8697912" y="115887"/>
            <a:ext cx="584200" cy="576262"/>
          </a:xfrm>
          <a:prstGeom prst="rect">
            <a:avLst/>
          </a:prstGeom>
          <a:noFill/>
        </p:spPr>
        <p:txBody>
          <a:bodyPr lIns="91440" tIns="45720" rIns="91440" bIns="45720" anchor="ctr" anchorCtr="0"/>
          <a:lstStyle/>
          <a:p>
            <a:pPr marL="0" lvl="0" indent="0" algn="r">
              <a:spcBef>
                <a:spcPts val="0"/>
              </a:spcBef>
              <a:buNone/>
              <a:defRPr/>
            </a:pPr>
            <a:fld id="{D038279B-FC19-497E-A7D1-5ADD9CAF016F}" type="slidenum">
              <a:rPr lang="fr-FR" sz="1600">
                <a:solidFill>
                  <a:srgbClr val="7F7F7F"/>
                </a:solidFill>
              </a:rPr>
              <a:t>‹N°›</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slideLayout" Target="../slideLayouts/slideLayout4.xml"/><Relationship Id="rId1" Type="http://schemas.openxmlformats.org/officeDocument/2006/relationships/slideLayout" Target="../slideLayouts/slideLayout3.xml"/><Relationship Id="rId5" Type="http://schemas.openxmlformats.org/officeDocument/2006/relationships/theme" Target="../theme/theme2.xml"/><Relationship Id="rId4"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bwMode="auto">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marL="0" indent="0" algn="l" defTabSz="914400">
        <a:lnSpc>
          <a:spcPct val="100000"/>
        </a:lnSpc>
        <a:spcBef>
          <a:spcPts val="0"/>
        </a:spcBef>
        <a:spcAft>
          <a:spcPts val="0"/>
        </a:spcAft>
        <a:buNone/>
        <a:defRPr lang="fr-FR" sz="3200" b="0" i="0">
          <a:solidFill>
            <a:schemeClr val="dk2"/>
          </a:solidFill>
          <a:latin typeface="Arial"/>
          <a:ea typeface="Arial"/>
        </a:defRPr>
      </a:lvl1pPr>
      <a:lvl2pPr marL="0" indent="0" algn="l" defTabSz="914400">
        <a:lnSpc>
          <a:spcPct val="100000"/>
        </a:lnSpc>
        <a:spcBef>
          <a:spcPts val="0"/>
        </a:spcBef>
        <a:spcAft>
          <a:spcPts val="0"/>
        </a:spcAft>
        <a:buNone/>
        <a:defRPr lang="fr-FR" sz="3200" b="0" i="0">
          <a:solidFill>
            <a:schemeClr val="dk2"/>
          </a:solidFill>
          <a:latin typeface="Arial"/>
          <a:ea typeface="Arial"/>
        </a:defRPr>
      </a:lvl2pPr>
      <a:lvl3pPr marL="0" indent="0" algn="l" defTabSz="914400">
        <a:lnSpc>
          <a:spcPct val="100000"/>
        </a:lnSpc>
        <a:spcBef>
          <a:spcPts val="0"/>
        </a:spcBef>
        <a:spcAft>
          <a:spcPts val="0"/>
        </a:spcAft>
        <a:buNone/>
        <a:defRPr lang="fr-FR" sz="3200" b="0" i="0">
          <a:solidFill>
            <a:schemeClr val="dk2"/>
          </a:solidFill>
          <a:latin typeface="Arial"/>
          <a:ea typeface="Arial"/>
        </a:defRPr>
      </a:lvl3pPr>
      <a:lvl4pPr marL="0" indent="0" algn="l" defTabSz="914400">
        <a:lnSpc>
          <a:spcPct val="100000"/>
        </a:lnSpc>
        <a:spcBef>
          <a:spcPts val="0"/>
        </a:spcBef>
        <a:spcAft>
          <a:spcPts val="0"/>
        </a:spcAft>
        <a:buNone/>
        <a:defRPr lang="fr-FR" sz="3200" b="0" i="0">
          <a:solidFill>
            <a:schemeClr val="dk2"/>
          </a:solidFill>
          <a:latin typeface="Arial"/>
          <a:ea typeface="Arial"/>
        </a:defRPr>
      </a:lvl4pPr>
      <a:lvl5pPr marL="0" indent="0" algn="l" defTabSz="914400">
        <a:lnSpc>
          <a:spcPct val="100000"/>
        </a:lnSpc>
        <a:spcBef>
          <a:spcPts val="0"/>
        </a:spcBef>
        <a:spcAft>
          <a:spcPts val="0"/>
        </a:spcAft>
        <a:buNone/>
        <a:defRPr lang="fr-FR" sz="3200" b="0" i="0">
          <a:solidFill>
            <a:schemeClr val="dk2"/>
          </a:solidFill>
          <a:latin typeface="Arial"/>
          <a:ea typeface="Arial"/>
        </a:defRPr>
      </a:lvl5pPr>
      <a:lvl6pPr>
        <a:defRPr lang="fr-FR" sz="1800"/>
      </a:lvl6pPr>
      <a:lvl7pPr>
        <a:defRPr lang="fr-FR" sz="1800"/>
      </a:lvl7pPr>
      <a:lvl8pPr>
        <a:defRPr lang="fr-FR" sz="1800"/>
      </a:lvl8pPr>
      <a:lvl9pPr>
        <a:defRPr lang="fr-FR" sz="1800"/>
      </a:lvl9pPr>
    </p:titleStyle>
    <p:bodyStyle>
      <a:lvl1pPr marL="342900" indent="0" algn="l" defTabSz="914400">
        <a:lnSpc>
          <a:spcPct val="100000"/>
        </a:lnSpc>
        <a:spcBef>
          <a:spcPts val="0"/>
        </a:spcBef>
        <a:spcAft>
          <a:spcPts val="0"/>
        </a:spcAft>
        <a:buFont typeface="Arial"/>
        <a:buChar char="►"/>
        <a:defRPr lang="fr-FR" sz="2400" b="0" i="0">
          <a:solidFill>
            <a:srgbClr val="E46C0A"/>
          </a:solidFill>
          <a:latin typeface="Arial"/>
          <a:ea typeface="Arial"/>
        </a:defRPr>
      </a:lvl1pPr>
      <a:lvl2pPr marL="742950" indent="457200" algn="l" defTabSz="914400">
        <a:lnSpc>
          <a:spcPct val="100000"/>
        </a:lnSpc>
        <a:spcBef>
          <a:spcPts val="0"/>
        </a:spcBef>
        <a:spcAft>
          <a:spcPts val="0"/>
        </a:spcAft>
        <a:buFont typeface="Wingdings"/>
        <a:buChar char="§"/>
        <a:defRPr lang="fr-FR" sz="1800" b="0" i="0">
          <a:solidFill>
            <a:schemeClr val="dk1"/>
          </a:solidFill>
          <a:latin typeface="Arial"/>
          <a:ea typeface="Arial"/>
        </a:defRPr>
      </a:lvl2pPr>
      <a:lvl3pPr marL="1143000" indent="914400" algn="l" defTabSz="914400">
        <a:lnSpc>
          <a:spcPct val="100000"/>
        </a:lnSpc>
        <a:spcBef>
          <a:spcPts val="0"/>
        </a:spcBef>
        <a:spcAft>
          <a:spcPts val="0"/>
        </a:spcAft>
        <a:buFont typeface="Arial"/>
        <a:buChar char="-"/>
        <a:defRPr lang="fr-FR" sz="1400" b="0" i="0">
          <a:solidFill>
            <a:schemeClr val="dk1"/>
          </a:solidFill>
          <a:latin typeface="Arial"/>
          <a:ea typeface="Arial"/>
        </a:defRPr>
      </a:lvl3pPr>
      <a:lvl4pPr marL="1600200" indent="1371600" algn="l" defTabSz="914400">
        <a:lnSpc>
          <a:spcPct val="100000"/>
        </a:lnSpc>
        <a:spcBef>
          <a:spcPts val="0"/>
        </a:spcBef>
        <a:spcAft>
          <a:spcPts val="0"/>
        </a:spcAft>
        <a:buChar char="–"/>
        <a:defRPr lang="fr-FR" sz="1600" b="0" i="0">
          <a:solidFill>
            <a:schemeClr val="dk1"/>
          </a:solidFill>
          <a:latin typeface="Arial"/>
          <a:ea typeface="Arial"/>
        </a:defRPr>
      </a:lvl4pPr>
      <a:lvl5pPr marL="2057400" indent="1828800" algn="l" defTabSz="914400">
        <a:lnSpc>
          <a:spcPct val="100000"/>
        </a:lnSpc>
        <a:spcBef>
          <a:spcPts val="0"/>
        </a:spcBef>
        <a:spcAft>
          <a:spcPts val="0"/>
        </a:spcAft>
        <a:buChar char="»"/>
        <a:defRPr lang="fr-FR" sz="1600" b="0" i="0">
          <a:solidFill>
            <a:schemeClr val="dk1"/>
          </a:solidFill>
          <a:latin typeface="Arial"/>
          <a:ea typeface="Arial"/>
        </a:defRPr>
      </a:lvl5pPr>
      <a:lvl6pPr>
        <a:defRPr lang="fr-FR" sz="1800"/>
      </a:lvl6pPr>
      <a:lvl7pPr>
        <a:defRPr lang="fr-FR" sz="1800"/>
      </a:lvl7pPr>
      <a:lvl8pPr>
        <a:defRPr lang="fr-FR" sz="1800"/>
      </a:lvl8pPr>
      <a:lvl9pPr>
        <a:defRPr lang="fr-FR" sz="1800"/>
      </a:lvl9pPr>
    </p:bodyStyle>
    <p:otherStyle>
      <a:lvl1pPr marL="0" indent="0" algn="l" defTabSz="914400">
        <a:lnSpc>
          <a:spcPct val="100000"/>
        </a:lnSpc>
        <a:spcBef>
          <a:spcPts val="0"/>
        </a:spcBef>
        <a:spcAft>
          <a:spcPts val="0"/>
        </a:spcAft>
        <a:buNone/>
        <a:defRPr lang="fr-FR" sz="1800" b="0" i="0">
          <a:solidFill>
            <a:schemeClr val="dk1"/>
          </a:solidFill>
          <a:latin typeface="Arial"/>
          <a:ea typeface="Arial"/>
        </a:defRPr>
      </a:lvl1pPr>
      <a:lvl2pPr marL="457200" indent="457200" algn="l" defTabSz="914400">
        <a:lnSpc>
          <a:spcPct val="100000"/>
        </a:lnSpc>
        <a:spcBef>
          <a:spcPts val="0"/>
        </a:spcBef>
        <a:spcAft>
          <a:spcPts val="0"/>
        </a:spcAft>
        <a:buNone/>
        <a:defRPr lang="fr-FR" sz="1800" b="0" i="0">
          <a:solidFill>
            <a:schemeClr val="dk1"/>
          </a:solidFill>
          <a:latin typeface="Arial"/>
          <a:ea typeface="Arial"/>
        </a:defRPr>
      </a:lvl2pPr>
      <a:lvl3pPr marL="914400" indent="914400" algn="l" defTabSz="914400">
        <a:lnSpc>
          <a:spcPct val="100000"/>
        </a:lnSpc>
        <a:spcBef>
          <a:spcPts val="0"/>
        </a:spcBef>
        <a:spcAft>
          <a:spcPts val="0"/>
        </a:spcAft>
        <a:buNone/>
        <a:defRPr lang="fr-FR" sz="1800" b="0" i="0">
          <a:solidFill>
            <a:schemeClr val="dk1"/>
          </a:solidFill>
          <a:latin typeface="Arial"/>
          <a:ea typeface="Arial"/>
        </a:defRPr>
      </a:lvl3pPr>
      <a:lvl4pPr marL="1371600" indent="1371600" algn="l" defTabSz="914400">
        <a:lnSpc>
          <a:spcPct val="100000"/>
        </a:lnSpc>
        <a:spcBef>
          <a:spcPts val="0"/>
        </a:spcBef>
        <a:spcAft>
          <a:spcPts val="0"/>
        </a:spcAft>
        <a:buNone/>
        <a:defRPr lang="fr-FR" sz="1800" b="0" i="0">
          <a:solidFill>
            <a:schemeClr val="dk1"/>
          </a:solidFill>
          <a:latin typeface="Arial"/>
          <a:ea typeface="Arial"/>
        </a:defRPr>
      </a:lvl4pPr>
      <a:lvl5pPr marL="1828800" indent="1828800" algn="l" defTabSz="914400">
        <a:lnSpc>
          <a:spcPct val="100000"/>
        </a:lnSpc>
        <a:spcBef>
          <a:spcPts val="0"/>
        </a:spcBef>
        <a:spcAft>
          <a:spcPts val="0"/>
        </a:spcAft>
        <a:buNone/>
        <a:defRPr lang="fr-FR" sz="1800" b="0" i="0">
          <a:solidFill>
            <a:schemeClr val="dk1"/>
          </a:solidFill>
          <a:latin typeface="Arial"/>
          <a:ea typeface="Arial"/>
        </a:defRPr>
      </a:lvl5pPr>
      <a:lvl6pPr>
        <a:defRPr lang="fr-FR" sz="1800"/>
      </a:lvl6pPr>
      <a:lvl7pPr>
        <a:defRPr lang="fr-FR" sz="1800"/>
      </a:lvl7pPr>
      <a:lvl8pPr>
        <a:defRPr lang="fr-FR" sz="1800"/>
      </a:lvl8pPr>
      <a:lvl9pPr>
        <a:defRPr lang="fr-FR" sz="1800"/>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bwMode="auto">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Lst>
  <p:txStyles>
    <p:titleStyle>
      <a:lvl1pPr marL="0" indent="0" algn="l" defTabSz="914400">
        <a:lnSpc>
          <a:spcPct val="100000"/>
        </a:lnSpc>
        <a:spcBef>
          <a:spcPts val="0"/>
        </a:spcBef>
        <a:spcAft>
          <a:spcPts val="0"/>
        </a:spcAft>
        <a:buNone/>
        <a:defRPr lang="fr-FR" sz="3200" b="0" i="0">
          <a:solidFill>
            <a:schemeClr val="dk2"/>
          </a:solidFill>
          <a:latin typeface="Arial"/>
          <a:ea typeface="Arial"/>
        </a:defRPr>
      </a:lvl1pPr>
      <a:lvl2pPr marL="0" indent="0" algn="l" defTabSz="914400">
        <a:lnSpc>
          <a:spcPct val="100000"/>
        </a:lnSpc>
        <a:spcBef>
          <a:spcPts val="0"/>
        </a:spcBef>
        <a:spcAft>
          <a:spcPts val="0"/>
        </a:spcAft>
        <a:buNone/>
        <a:defRPr lang="fr-FR" sz="3200" b="0" i="0">
          <a:solidFill>
            <a:schemeClr val="dk2"/>
          </a:solidFill>
          <a:latin typeface="Arial"/>
          <a:ea typeface="Arial"/>
        </a:defRPr>
      </a:lvl2pPr>
      <a:lvl3pPr marL="0" indent="0" algn="l" defTabSz="914400">
        <a:lnSpc>
          <a:spcPct val="100000"/>
        </a:lnSpc>
        <a:spcBef>
          <a:spcPts val="0"/>
        </a:spcBef>
        <a:spcAft>
          <a:spcPts val="0"/>
        </a:spcAft>
        <a:buNone/>
        <a:defRPr lang="fr-FR" sz="3200" b="0" i="0">
          <a:solidFill>
            <a:schemeClr val="dk2"/>
          </a:solidFill>
          <a:latin typeface="Arial"/>
          <a:ea typeface="Arial"/>
        </a:defRPr>
      </a:lvl3pPr>
      <a:lvl4pPr marL="0" indent="0" algn="l" defTabSz="914400">
        <a:lnSpc>
          <a:spcPct val="100000"/>
        </a:lnSpc>
        <a:spcBef>
          <a:spcPts val="0"/>
        </a:spcBef>
        <a:spcAft>
          <a:spcPts val="0"/>
        </a:spcAft>
        <a:buNone/>
        <a:defRPr lang="fr-FR" sz="3200" b="0" i="0">
          <a:solidFill>
            <a:schemeClr val="dk2"/>
          </a:solidFill>
          <a:latin typeface="Arial"/>
          <a:ea typeface="Arial"/>
        </a:defRPr>
      </a:lvl4pPr>
      <a:lvl5pPr marL="0" indent="0" algn="l" defTabSz="914400">
        <a:lnSpc>
          <a:spcPct val="100000"/>
        </a:lnSpc>
        <a:spcBef>
          <a:spcPts val="0"/>
        </a:spcBef>
        <a:spcAft>
          <a:spcPts val="0"/>
        </a:spcAft>
        <a:buNone/>
        <a:defRPr lang="fr-FR" sz="3200" b="0" i="0">
          <a:solidFill>
            <a:schemeClr val="dk2"/>
          </a:solidFill>
          <a:latin typeface="Arial"/>
          <a:ea typeface="Arial"/>
        </a:defRPr>
      </a:lvl5pPr>
      <a:lvl6pPr>
        <a:defRPr lang="fr-FR" sz="1800"/>
      </a:lvl6pPr>
      <a:lvl7pPr>
        <a:defRPr lang="fr-FR" sz="1800"/>
      </a:lvl7pPr>
      <a:lvl8pPr>
        <a:defRPr lang="fr-FR" sz="1800"/>
      </a:lvl8pPr>
      <a:lvl9pPr>
        <a:defRPr lang="fr-FR" sz="1800"/>
      </a:lvl9pPr>
    </p:titleStyle>
    <p:bodyStyle>
      <a:lvl1pPr marL="342900" indent="0" algn="l" defTabSz="914400">
        <a:lnSpc>
          <a:spcPct val="100000"/>
        </a:lnSpc>
        <a:spcBef>
          <a:spcPts val="0"/>
        </a:spcBef>
        <a:spcAft>
          <a:spcPts val="0"/>
        </a:spcAft>
        <a:buFont typeface="Arial"/>
        <a:buChar char="►"/>
        <a:defRPr lang="fr-FR" sz="2400" b="0" i="0">
          <a:solidFill>
            <a:srgbClr val="E46C0A"/>
          </a:solidFill>
          <a:latin typeface="Arial"/>
          <a:ea typeface="Arial"/>
        </a:defRPr>
      </a:lvl1pPr>
      <a:lvl2pPr marL="742950" indent="457200" algn="l" defTabSz="914400">
        <a:lnSpc>
          <a:spcPct val="100000"/>
        </a:lnSpc>
        <a:spcBef>
          <a:spcPts val="0"/>
        </a:spcBef>
        <a:spcAft>
          <a:spcPts val="0"/>
        </a:spcAft>
        <a:buFont typeface="Wingdings"/>
        <a:buChar char="§"/>
        <a:defRPr lang="fr-FR" sz="1800" b="0" i="0">
          <a:solidFill>
            <a:schemeClr val="dk1"/>
          </a:solidFill>
          <a:latin typeface="Arial"/>
          <a:ea typeface="Arial"/>
        </a:defRPr>
      </a:lvl2pPr>
      <a:lvl3pPr marL="1143000" indent="914400" algn="l" defTabSz="914400">
        <a:lnSpc>
          <a:spcPct val="100000"/>
        </a:lnSpc>
        <a:spcBef>
          <a:spcPts val="0"/>
        </a:spcBef>
        <a:spcAft>
          <a:spcPts val="0"/>
        </a:spcAft>
        <a:buFont typeface="Arial"/>
        <a:buChar char="-"/>
        <a:defRPr lang="fr-FR" sz="1400" b="0" i="0">
          <a:solidFill>
            <a:schemeClr val="dk1"/>
          </a:solidFill>
          <a:latin typeface="Arial"/>
          <a:ea typeface="Arial"/>
        </a:defRPr>
      </a:lvl3pPr>
      <a:lvl4pPr marL="1600200" indent="1371600" algn="l" defTabSz="914400">
        <a:lnSpc>
          <a:spcPct val="100000"/>
        </a:lnSpc>
        <a:spcBef>
          <a:spcPts val="0"/>
        </a:spcBef>
        <a:spcAft>
          <a:spcPts val="0"/>
        </a:spcAft>
        <a:buChar char="–"/>
        <a:defRPr lang="fr-FR" sz="1600" b="0" i="0">
          <a:solidFill>
            <a:schemeClr val="dk1"/>
          </a:solidFill>
          <a:latin typeface="Arial"/>
          <a:ea typeface="Arial"/>
        </a:defRPr>
      </a:lvl4pPr>
      <a:lvl5pPr marL="2057400" indent="1828800" algn="l" defTabSz="914400">
        <a:lnSpc>
          <a:spcPct val="100000"/>
        </a:lnSpc>
        <a:spcBef>
          <a:spcPts val="0"/>
        </a:spcBef>
        <a:spcAft>
          <a:spcPts val="0"/>
        </a:spcAft>
        <a:buChar char="»"/>
        <a:defRPr lang="fr-FR" sz="1600" b="0" i="0">
          <a:solidFill>
            <a:schemeClr val="dk1"/>
          </a:solidFill>
          <a:latin typeface="Arial"/>
          <a:ea typeface="Arial"/>
        </a:defRPr>
      </a:lvl5pPr>
      <a:lvl6pPr>
        <a:defRPr lang="fr-FR" sz="1800"/>
      </a:lvl6pPr>
      <a:lvl7pPr>
        <a:defRPr lang="fr-FR" sz="1800"/>
      </a:lvl7pPr>
      <a:lvl8pPr>
        <a:defRPr lang="fr-FR" sz="1800"/>
      </a:lvl8pPr>
      <a:lvl9pPr>
        <a:defRPr lang="fr-FR" sz="1800"/>
      </a:lvl9pPr>
    </p:bodyStyle>
    <p:otherStyle>
      <a:lvl1pPr marL="0" indent="0" algn="l" defTabSz="914400">
        <a:lnSpc>
          <a:spcPct val="100000"/>
        </a:lnSpc>
        <a:spcBef>
          <a:spcPts val="0"/>
        </a:spcBef>
        <a:spcAft>
          <a:spcPts val="0"/>
        </a:spcAft>
        <a:buNone/>
        <a:defRPr lang="fr-FR" sz="1800" b="0" i="0">
          <a:solidFill>
            <a:schemeClr val="dk1"/>
          </a:solidFill>
          <a:latin typeface="Arial"/>
          <a:ea typeface="Arial"/>
        </a:defRPr>
      </a:lvl1pPr>
      <a:lvl2pPr marL="457200" indent="457200" algn="l" defTabSz="914400">
        <a:lnSpc>
          <a:spcPct val="100000"/>
        </a:lnSpc>
        <a:spcBef>
          <a:spcPts val="0"/>
        </a:spcBef>
        <a:spcAft>
          <a:spcPts val="0"/>
        </a:spcAft>
        <a:buNone/>
        <a:defRPr lang="fr-FR" sz="1800" b="0" i="0">
          <a:solidFill>
            <a:schemeClr val="dk1"/>
          </a:solidFill>
          <a:latin typeface="Arial"/>
          <a:ea typeface="Arial"/>
        </a:defRPr>
      </a:lvl2pPr>
      <a:lvl3pPr marL="914400" indent="914400" algn="l" defTabSz="914400">
        <a:lnSpc>
          <a:spcPct val="100000"/>
        </a:lnSpc>
        <a:spcBef>
          <a:spcPts val="0"/>
        </a:spcBef>
        <a:spcAft>
          <a:spcPts val="0"/>
        </a:spcAft>
        <a:buNone/>
        <a:defRPr lang="fr-FR" sz="1800" b="0" i="0">
          <a:solidFill>
            <a:schemeClr val="dk1"/>
          </a:solidFill>
          <a:latin typeface="Arial"/>
          <a:ea typeface="Arial"/>
        </a:defRPr>
      </a:lvl3pPr>
      <a:lvl4pPr marL="1371600" indent="1371600" algn="l" defTabSz="914400">
        <a:lnSpc>
          <a:spcPct val="100000"/>
        </a:lnSpc>
        <a:spcBef>
          <a:spcPts val="0"/>
        </a:spcBef>
        <a:spcAft>
          <a:spcPts val="0"/>
        </a:spcAft>
        <a:buNone/>
        <a:defRPr lang="fr-FR" sz="1800" b="0" i="0">
          <a:solidFill>
            <a:schemeClr val="dk1"/>
          </a:solidFill>
          <a:latin typeface="Arial"/>
          <a:ea typeface="Arial"/>
        </a:defRPr>
      </a:lvl4pPr>
      <a:lvl5pPr marL="1828800" indent="1828800" algn="l" defTabSz="914400">
        <a:lnSpc>
          <a:spcPct val="100000"/>
        </a:lnSpc>
        <a:spcBef>
          <a:spcPts val="0"/>
        </a:spcBef>
        <a:spcAft>
          <a:spcPts val="0"/>
        </a:spcAft>
        <a:buNone/>
        <a:defRPr lang="fr-FR" sz="1800" b="0" i="0">
          <a:solidFill>
            <a:schemeClr val="dk1"/>
          </a:solidFill>
          <a:latin typeface="Arial"/>
          <a:ea typeface="Arial"/>
        </a:defRPr>
      </a:lvl5pPr>
      <a:lvl6pPr>
        <a:defRPr lang="fr-FR" sz="1800"/>
      </a:lvl6pPr>
      <a:lvl7pPr>
        <a:defRPr lang="fr-FR" sz="1800"/>
      </a:lvl7pPr>
      <a:lvl8pPr>
        <a:defRPr lang="fr-FR" sz="1800"/>
      </a:lvl8pPr>
      <a:lvl9pPr>
        <a:defRPr lang="fr-FR" sz="1800"/>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098" name="ZoneTexte 7"/>
          <p:cNvSpPr txBox="1">
            <a:spLocks noGrp="1" noChangeShapeType="1"/>
          </p:cNvSpPr>
          <p:nvPr/>
        </p:nvSpPr>
        <p:spPr bwMode="auto">
          <a:xfrm>
            <a:off x="325435" y="2051048"/>
            <a:ext cx="9434723" cy="1661993"/>
          </a:xfrm>
          <a:prstGeom prst="rect">
            <a:avLst/>
          </a:prstGeom>
          <a:noFill/>
        </p:spPr>
        <p:txBody>
          <a:bodyPr lIns="0" tIns="0" rIns="0" bIns="0">
            <a:spAutoFit/>
          </a:bodyPr>
          <a:lstStyle/>
          <a:p>
            <a:pPr algn="ctr">
              <a:defRPr/>
            </a:pPr>
            <a:endParaRPr lang="fr-FR" dirty="0">
              <a:cs typeface="Arial"/>
            </a:endParaRPr>
          </a:p>
          <a:p>
            <a:pPr algn="ctr">
              <a:defRPr/>
            </a:pPr>
            <a:r>
              <a:rPr lang="fr-FR" dirty="0">
                <a:cs typeface="Arial"/>
              </a:rPr>
              <a:t>CPAM DU RHONE</a:t>
            </a:r>
          </a:p>
          <a:p>
            <a:pPr algn="ctr">
              <a:defRPr/>
            </a:pPr>
            <a:endParaRPr lang="fr-FR" dirty="0">
              <a:cs typeface="Arial"/>
            </a:endParaRPr>
          </a:p>
          <a:p>
            <a:pPr algn="ctr">
              <a:defRPr/>
            </a:pPr>
            <a:r>
              <a:rPr lang="fr-FR" b="1">
                <a:cs typeface="Arial"/>
              </a:rPr>
              <a:t>ANNEXE 2_</a:t>
            </a:r>
            <a:r>
              <a:rPr lang="fr-FR" b="1" dirty="0">
                <a:cs typeface="Arial"/>
              </a:rPr>
              <a:t>FICHE PRODUIT</a:t>
            </a:r>
          </a:p>
          <a:p>
            <a:pPr algn="ctr">
              <a:defRPr/>
            </a:pPr>
            <a:r>
              <a:rPr lang="fr-FR" dirty="0">
                <a:cs typeface="Arial"/>
              </a:rPr>
              <a:t>LOT 1_ Conception, Transformation et installation de tables et plans de travail créé à partir du gisement interne de la CPAM </a:t>
            </a:r>
            <a:endParaRPr lang="fr-FR" sz="1800" b="0" i="0" u="none" strike="noStrike" cap="none" spc="0" dirty="0">
              <a:solidFill>
                <a:schemeClr val="dk1"/>
              </a:solidFill>
              <a:highlight>
                <a:srgbClr val="FFFF00"/>
              </a:highlight>
              <a:cs typeface="Arial"/>
            </a:endParaRPr>
          </a:p>
        </p:txBody>
      </p:sp>
      <p:sp>
        <p:nvSpPr>
          <p:cNvPr id="4099" name="Sous-titre 2"/>
          <p:cNvSpPr txBox="1">
            <a:spLocks noGrp="1" noChangeShapeType="1"/>
          </p:cNvSpPr>
          <p:nvPr/>
        </p:nvSpPr>
        <p:spPr bwMode="auto">
          <a:xfrm>
            <a:off x="4016896" y="4149080"/>
            <a:ext cx="4824412" cy="500062"/>
          </a:xfrm>
          <a:prstGeom prst="rect">
            <a:avLst/>
          </a:prstGeom>
          <a:noFill/>
        </p:spPr>
        <p:txBody>
          <a:bodyPr lIns="0" tIns="45720" rIns="0" bIns="45720"/>
          <a:lstStyle/>
          <a:p>
            <a:pPr lvl="0">
              <a:spcBef>
                <a:spcPts val="0"/>
              </a:spcBef>
              <a:buNone/>
              <a:defRPr/>
            </a:pPr>
            <a:r>
              <a:rPr lang="fr-FR" sz="1600" b="1" i="0" u="none" dirty="0"/>
              <a:t>NOM DE L’ENTREPRISE</a:t>
            </a:r>
            <a:endParaRPr dirty="0"/>
          </a:p>
        </p:txBody>
      </p:sp>
      <p:pic>
        <p:nvPicPr>
          <p:cNvPr id="4101" name="Picture 7"/>
          <p:cNvPicPr>
            <a:picLocks noGrp="1" noChangeAspect="1"/>
          </p:cNvPicPr>
          <p:nvPr/>
        </p:nvPicPr>
        <p:blipFill>
          <a:blip r:embed="rId3"/>
          <a:stretch/>
        </p:blipFill>
        <p:spPr bwMode="auto">
          <a:xfrm>
            <a:off x="8051799" y="314325"/>
            <a:ext cx="1695450" cy="769937"/>
          </a:xfrm>
          <a:prstGeom prst="rect">
            <a:avLst/>
          </a:prstGeom>
          <a:noFill/>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p14:dur="250">
        <p:fade/>
      </p:transition>
    </mc:Choice>
    <mc:Fallback xmlns="" xmlns:m="http://schemas.openxmlformats.org/officeDocument/2006/math" xmlns:w="http://schemas.openxmlformats.org/wordprocessingml/2006/main">
      <p:transition spd="med" advClick="1">
        <p:fade thruBlk="0"/>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a:extLst>
            <a:ext uri="{FF2B5EF4-FFF2-40B4-BE49-F238E27FC236}">
              <a16:creationId xmlns:a16="http://schemas.microsoft.com/office/drawing/2014/main" id="{8A0F6D17-DF7A-96D3-6D3D-52D7B2D1E6F2}"/>
            </a:ext>
          </a:extLst>
        </p:cNvPr>
        <p:cNvGrpSpPr/>
        <p:nvPr/>
      </p:nvGrpSpPr>
      <p:grpSpPr bwMode="auto">
        <a:xfrm>
          <a:off x="0" y="0"/>
          <a:ext cx="0" cy="0"/>
          <a:chOff x="0" y="0"/>
          <a:chExt cx="0" cy="0"/>
        </a:xfrm>
      </p:grpSpPr>
      <p:sp>
        <p:nvSpPr>
          <p:cNvPr id="1941120967" name="Titre 3">
            <a:extLst>
              <a:ext uri="{FF2B5EF4-FFF2-40B4-BE49-F238E27FC236}">
                <a16:creationId xmlns:a16="http://schemas.microsoft.com/office/drawing/2014/main" id="{F4073341-C28B-E599-A5D7-3F3CD7C66BAF}"/>
              </a:ext>
            </a:extLst>
          </p:cNvPr>
          <p:cNvSpPr>
            <a:spLocks noGrp="1" noChangeShapeType="1"/>
          </p:cNvSpPr>
          <p:nvPr>
            <p:ph type="title"/>
          </p:nvPr>
        </p:nvSpPr>
        <p:spPr bwMode="auto">
          <a:xfrm>
            <a:off x="623886" y="115886"/>
            <a:ext cx="8074024" cy="576261"/>
          </a:xfrm>
          <a:prstGeom prst="rect">
            <a:avLst/>
          </a:prstGeom>
          <a:noFill/>
        </p:spPr>
        <p:txBody>
          <a:bodyPr lIns="0" tIns="0" rIns="0" bIns="0" anchor="ctr" anchorCtr="0"/>
          <a:lstStyle>
            <a:lvl1pPr marL="0" indent="0" algn="l" defTabSz="914400">
              <a:lnSpc>
                <a:spcPct val="100000"/>
              </a:lnSpc>
              <a:spcBef>
                <a:spcPts val="0"/>
              </a:spcBef>
              <a:spcAft>
                <a:spcPts val="0"/>
              </a:spcAft>
              <a:buNone/>
              <a:defRPr sz="3200" b="0" i="0">
                <a:solidFill>
                  <a:schemeClr val="dk2"/>
                </a:solidFill>
                <a:latin typeface="Arial"/>
                <a:ea typeface="Arial"/>
              </a:defRPr>
            </a:lvl1pPr>
            <a:lvl2pPr marL="0" indent="0" algn="l" defTabSz="914400">
              <a:lnSpc>
                <a:spcPct val="100000"/>
              </a:lnSpc>
              <a:spcBef>
                <a:spcPts val="0"/>
              </a:spcBef>
              <a:spcAft>
                <a:spcPts val="0"/>
              </a:spcAft>
              <a:buNone/>
              <a:defRPr sz="3200" b="0" i="0">
                <a:solidFill>
                  <a:schemeClr val="dk2"/>
                </a:solidFill>
                <a:latin typeface="Arial"/>
                <a:ea typeface="Arial"/>
              </a:defRPr>
            </a:lvl2pPr>
            <a:lvl3pPr marL="0" indent="0" algn="l" defTabSz="914400">
              <a:lnSpc>
                <a:spcPct val="100000"/>
              </a:lnSpc>
              <a:spcBef>
                <a:spcPts val="0"/>
              </a:spcBef>
              <a:spcAft>
                <a:spcPts val="0"/>
              </a:spcAft>
              <a:buNone/>
              <a:defRPr sz="3200" b="0" i="0">
                <a:solidFill>
                  <a:schemeClr val="dk2"/>
                </a:solidFill>
                <a:latin typeface="Arial"/>
                <a:ea typeface="Arial"/>
              </a:defRPr>
            </a:lvl3pPr>
            <a:lvl4pPr marL="0" indent="0" algn="l" defTabSz="914400">
              <a:lnSpc>
                <a:spcPct val="100000"/>
              </a:lnSpc>
              <a:spcBef>
                <a:spcPts val="0"/>
              </a:spcBef>
              <a:spcAft>
                <a:spcPts val="0"/>
              </a:spcAft>
              <a:buNone/>
              <a:defRPr sz="3200" b="0" i="0">
                <a:solidFill>
                  <a:schemeClr val="dk2"/>
                </a:solidFill>
                <a:latin typeface="Arial"/>
                <a:ea typeface="Arial"/>
              </a:defRPr>
            </a:lvl4pPr>
            <a:lvl5pPr marL="0" indent="0" algn="l" defTabSz="914400">
              <a:lnSpc>
                <a:spcPct val="100000"/>
              </a:lnSpc>
              <a:spcBef>
                <a:spcPts val="0"/>
              </a:spcBef>
              <a:spcAft>
                <a:spcPts val="0"/>
              </a:spcAft>
              <a:buNone/>
              <a:defRPr sz="3200" b="0" i="0">
                <a:solidFill>
                  <a:schemeClr val="dk2"/>
                </a:solidFill>
                <a:latin typeface="Arial"/>
                <a:ea typeface="Arial"/>
              </a:defRPr>
            </a:lvl5pPr>
          </a:lstStyle>
          <a:p>
            <a:pPr lvl="0">
              <a:defRPr/>
            </a:pPr>
            <a:r>
              <a:rPr lang="fr-FR" sz="1400" dirty="0">
                <a:solidFill>
                  <a:srgbClr val="C00000"/>
                </a:solidFill>
              </a:rPr>
              <a:t>DIV 4</a:t>
            </a:r>
            <a:r>
              <a:rPr sz="1400" dirty="0">
                <a:solidFill>
                  <a:srgbClr val="C00000"/>
                </a:solidFill>
              </a:rPr>
              <a:t> : </a:t>
            </a:r>
            <a:r>
              <a:rPr lang="fr-FR" sz="1400" dirty="0">
                <a:solidFill>
                  <a:srgbClr val="C00000"/>
                </a:solidFill>
                <a:cs typeface="Arial"/>
              </a:rPr>
              <a:t>Au cours du marché la CPAM pourra solliciter le titulaire pour lui demander d’effectuer sa prestation sur la base de mobilier non identifié actuellement et dont l’enjeux de la réutilisation apparaitrait postérieurement à la conclusion du marché.</a:t>
            </a:r>
            <a:endParaRPr sz="2000" dirty="0"/>
          </a:p>
        </p:txBody>
      </p:sp>
      <p:sp>
        <p:nvSpPr>
          <p:cNvPr id="1633896259" name="Espace réservé du numéro de diapositive 2">
            <a:extLst>
              <a:ext uri="{FF2B5EF4-FFF2-40B4-BE49-F238E27FC236}">
                <a16:creationId xmlns:a16="http://schemas.microsoft.com/office/drawing/2014/main" id="{F08A07CD-D08E-0E6C-D664-30E155674707}"/>
              </a:ext>
            </a:extLst>
          </p:cNvPr>
          <p:cNvSpPr txBox="1">
            <a:spLocks noGrp="1" noChangeShapeType="1"/>
          </p:cNvSpPr>
          <p:nvPr>
            <p:ph type="sldNum"/>
          </p:nvPr>
        </p:nvSpPr>
        <p:spPr bwMode="auto">
          <a:xfrm>
            <a:off x="8697911" y="115886"/>
            <a:ext cx="584199" cy="576261"/>
          </a:xfrm>
          <a:prstGeom prst="rect">
            <a:avLst/>
          </a:prstGeom>
          <a:noFill/>
        </p:spPr>
        <p:txBody>
          <a:bodyPr lIns="91440" tIns="45720" rIns="91440" bIns="45720" anchor="ctr" anchorCtr="0"/>
          <a:lstStyle/>
          <a:p>
            <a:pPr marL="0" lvl="0" indent="0" algn="r">
              <a:spcBef>
                <a:spcPts val="0"/>
              </a:spcBef>
              <a:buNone/>
              <a:defRPr/>
            </a:pPr>
            <a:fld id="{1F8FA00C-6EA5-3FFE-E695-77CD030757AA}" type="slidenum">
              <a:rPr lang="fr-FR" sz="1600">
                <a:solidFill>
                  <a:srgbClr val="7F7F7F"/>
                </a:solidFill>
              </a:rPr>
              <a:t>10</a:t>
            </a:fld>
            <a:endParaRPr/>
          </a:p>
        </p:txBody>
      </p:sp>
      <p:sp>
        <p:nvSpPr>
          <p:cNvPr id="478139836" name="Espace réservé du texte 5">
            <a:extLst>
              <a:ext uri="{FF2B5EF4-FFF2-40B4-BE49-F238E27FC236}">
                <a16:creationId xmlns:a16="http://schemas.microsoft.com/office/drawing/2014/main" id="{49C40F14-E172-9543-7568-577BD1F59E49}"/>
              </a:ext>
            </a:extLst>
          </p:cNvPr>
          <p:cNvSpPr>
            <a:spLocks noGrp="1" noChangeShapeType="1"/>
          </p:cNvSpPr>
          <p:nvPr>
            <p:ph type="body"/>
          </p:nvPr>
        </p:nvSpPr>
        <p:spPr bwMode="auto">
          <a:xfrm>
            <a:off x="560386" y="665161"/>
            <a:ext cx="8721724" cy="639761"/>
          </a:xfrm>
          <a:prstGeom prst="rect">
            <a:avLst/>
          </a:prstGeom>
          <a:noFill/>
        </p:spPr>
        <p:txBody>
          <a:bodyPr lIns="0" tIns="45720" rIns="0" bIns="45720" anchor="ctr" anchorCtr="0"/>
          <a:lstStyle>
            <a:lvl1pPr marL="342900" indent="0" algn="l" defTabSz="914400">
              <a:lnSpc>
                <a:spcPct val="100000"/>
              </a:lnSpc>
              <a:spcBef>
                <a:spcPts val="0"/>
              </a:spcBef>
              <a:spcAft>
                <a:spcPts val="0"/>
              </a:spcAft>
              <a:buChar char="►"/>
              <a:defRPr sz="2400" b="0" i="0">
                <a:solidFill>
                  <a:srgbClr val="E46C0A"/>
                </a:solidFill>
                <a:latin typeface="Arial"/>
                <a:ea typeface="Arial"/>
              </a:defRPr>
            </a:lvl1pPr>
            <a:lvl2pPr marL="742950" indent="457200" algn="l" defTabSz="914400">
              <a:lnSpc>
                <a:spcPct val="100000"/>
              </a:lnSpc>
              <a:spcBef>
                <a:spcPts val="0"/>
              </a:spcBef>
              <a:spcAft>
                <a:spcPts val="0"/>
              </a:spcAft>
              <a:buChar char="§"/>
              <a:defRPr sz="1800" b="0" i="0">
                <a:solidFill>
                  <a:schemeClr val="dk1"/>
                </a:solidFill>
                <a:latin typeface="Arial"/>
                <a:ea typeface="Arial"/>
              </a:defRPr>
            </a:lvl2pPr>
            <a:lvl3pPr marL="1143000" indent="914400" algn="l" defTabSz="914400">
              <a:lnSpc>
                <a:spcPct val="100000"/>
              </a:lnSpc>
              <a:spcBef>
                <a:spcPts val="0"/>
              </a:spcBef>
              <a:spcAft>
                <a:spcPts val="0"/>
              </a:spcAft>
              <a:buChar char="-"/>
              <a:defRPr sz="1400" b="0" i="0">
                <a:solidFill>
                  <a:schemeClr val="dk1"/>
                </a:solidFill>
                <a:latin typeface="Arial"/>
                <a:ea typeface="Arial"/>
              </a:defRPr>
            </a:lvl3pPr>
            <a:lvl4pPr marL="1600200" indent="1371600" algn="l" defTabSz="914400">
              <a:lnSpc>
                <a:spcPct val="100000"/>
              </a:lnSpc>
              <a:spcBef>
                <a:spcPts val="0"/>
              </a:spcBef>
              <a:spcAft>
                <a:spcPts val="0"/>
              </a:spcAft>
              <a:buChar char="–"/>
              <a:defRPr sz="1600" b="0" i="0">
                <a:solidFill>
                  <a:schemeClr val="dk1"/>
                </a:solidFill>
                <a:latin typeface="Arial"/>
                <a:ea typeface="Arial"/>
              </a:defRPr>
            </a:lvl4pPr>
            <a:lvl5pPr marL="2057400" indent="1828800" algn="l" defTabSz="914400">
              <a:lnSpc>
                <a:spcPct val="100000"/>
              </a:lnSpc>
              <a:spcBef>
                <a:spcPts val="0"/>
              </a:spcBef>
              <a:spcAft>
                <a:spcPts val="0"/>
              </a:spcAft>
              <a:buChar char="»"/>
              <a:defRPr sz="1600" b="0" i="0">
                <a:solidFill>
                  <a:schemeClr val="dk1"/>
                </a:solidFill>
                <a:latin typeface="Arial"/>
                <a:ea typeface="Arial"/>
              </a:defRPr>
            </a:lvl5pPr>
          </a:lstStyle>
          <a:p>
            <a:pPr marL="0" lvl="0" indent="0">
              <a:spcBef>
                <a:spcPts val="0"/>
              </a:spcBef>
              <a:buClr>
                <a:srgbClr val="31859C"/>
              </a:buClr>
              <a:buFont typeface="Arial"/>
              <a:buChar char=" "/>
              <a:defRPr/>
            </a:pPr>
            <a:r>
              <a:rPr>
                <a:solidFill>
                  <a:schemeClr val="dk1"/>
                </a:solidFill>
              </a:rPr>
              <a:t>Nom du produit //Gamme</a:t>
            </a:r>
            <a:endParaRPr/>
          </a:p>
        </p:txBody>
      </p:sp>
      <p:sp>
        <p:nvSpPr>
          <p:cNvPr id="361060305" name="Espace réservé du texte 5">
            <a:extLst>
              <a:ext uri="{FF2B5EF4-FFF2-40B4-BE49-F238E27FC236}">
                <a16:creationId xmlns:a16="http://schemas.microsoft.com/office/drawing/2014/main" id="{35D07FBF-F992-BCC7-7305-EAAE8C823A37}"/>
              </a:ext>
            </a:extLst>
          </p:cNvPr>
          <p:cNvSpPr txBox="1">
            <a:spLocks noGrp="1" noChangeShapeType="1"/>
          </p:cNvSpPr>
          <p:nvPr/>
        </p:nvSpPr>
        <p:spPr bwMode="auto">
          <a:xfrm>
            <a:off x="6958500" y="557212"/>
            <a:ext cx="2592387" cy="639761"/>
          </a:xfrm>
          <a:prstGeom prst="rect">
            <a:avLst/>
          </a:prstGeom>
          <a:noFill/>
        </p:spPr>
        <p:txBody>
          <a:bodyPr lIns="0" tIns="45720" rIns="0" bIns="45720" anchor="ctr" anchorCtr="0"/>
          <a:lstStyle/>
          <a:p>
            <a:pPr lvl="0" indent="0" algn="ctr">
              <a:spcBef>
                <a:spcPts val="0"/>
              </a:spcBef>
              <a:buClr>
                <a:srgbClr val="31859C"/>
              </a:buClr>
              <a:buChar char=" "/>
              <a:defRPr/>
            </a:pPr>
            <a:r>
              <a:rPr lang="fr-FR" sz="1600">
                <a:solidFill>
                  <a:srgbClr val="C00000"/>
                </a:solidFill>
              </a:rPr>
              <a:t>Logo ou nom de l’entreprise</a:t>
            </a:r>
            <a:endParaRPr/>
          </a:p>
        </p:txBody>
      </p:sp>
      <p:sp>
        <p:nvSpPr>
          <p:cNvPr id="2" name="Espace réservé du contenu 4">
            <a:extLst>
              <a:ext uri="{FF2B5EF4-FFF2-40B4-BE49-F238E27FC236}">
                <a16:creationId xmlns:a16="http://schemas.microsoft.com/office/drawing/2014/main" id="{44CF90AD-4521-31CC-783B-068344D77894}"/>
              </a:ext>
            </a:extLst>
          </p:cNvPr>
          <p:cNvSpPr txBox="1">
            <a:spLocks noGrp="1" noChangeShapeType="1"/>
          </p:cNvSpPr>
          <p:nvPr/>
        </p:nvSpPr>
        <p:spPr bwMode="auto">
          <a:xfrm>
            <a:off x="5097462" y="1196974"/>
            <a:ext cx="4392612" cy="5303837"/>
          </a:xfrm>
          <a:prstGeom prst="rect">
            <a:avLst/>
          </a:prstGeom>
          <a:noFill/>
        </p:spPr>
        <p:txBody>
          <a:bodyPr lIns="0" tIns="45720" rIns="0" bIns="45720"/>
          <a:lstStyle/>
          <a:p>
            <a:pPr marL="358775" lvl="1" indent="-179388">
              <a:spcBef>
                <a:spcPts val="300"/>
              </a:spcBef>
              <a:spcAft>
                <a:spcPts val="300"/>
              </a:spcAft>
              <a:buFont typeface="Wingdings"/>
              <a:buChar char="§"/>
              <a:defRPr/>
            </a:pPr>
            <a:r>
              <a:rPr lang="fr-FR" sz="1200" dirty="0">
                <a:latin typeface="+mj-lt"/>
              </a:rPr>
              <a:t>Dimensions : </a:t>
            </a:r>
            <a:endParaRPr dirty="0"/>
          </a:p>
          <a:p>
            <a:pPr marL="358775" lvl="1" indent="-179388">
              <a:spcBef>
                <a:spcPts val="300"/>
              </a:spcBef>
              <a:spcAft>
                <a:spcPts val="300"/>
              </a:spcAft>
              <a:buFont typeface="Wingdings"/>
              <a:buChar char="§"/>
              <a:defRPr/>
            </a:pPr>
            <a:r>
              <a:rPr lang="fr-FR" sz="1200" dirty="0">
                <a:latin typeface="+mj-lt"/>
              </a:rPr>
              <a:t>Description technique :</a:t>
            </a:r>
            <a:endParaRPr dirty="0">
              <a:latin typeface="+mj-lt"/>
            </a:endParaRPr>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358775" lvl="1" indent="-179388">
              <a:spcBef>
                <a:spcPts val="300"/>
              </a:spcBef>
              <a:spcAft>
                <a:spcPts val="300"/>
              </a:spcAft>
              <a:buFont typeface="Wingdings"/>
              <a:buChar char="§"/>
              <a:defRPr/>
            </a:pPr>
            <a:r>
              <a:rPr lang="fr-FR" sz="1200" dirty="0"/>
              <a:t>Finition chiffrée : </a:t>
            </a:r>
            <a:endParaRPr dirty="0"/>
          </a:p>
          <a:p>
            <a:pPr marL="358775" lvl="1" indent="-179388">
              <a:spcBef>
                <a:spcPts val="300"/>
              </a:spcBef>
              <a:spcAft>
                <a:spcPts val="300"/>
              </a:spcAft>
              <a:buFont typeface="Wingdings"/>
              <a:buChar char="§"/>
              <a:defRPr/>
            </a:pPr>
            <a:r>
              <a:rPr lang="fr-FR" sz="1200" dirty="0"/>
              <a:t>Garantie : </a:t>
            </a:r>
            <a:endParaRPr dirty="0"/>
          </a:p>
          <a:p>
            <a:pPr marL="358775" lvl="1" indent="-179388">
              <a:spcBef>
                <a:spcPts val="300"/>
              </a:spcBef>
              <a:spcAft>
                <a:spcPts val="300"/>
              </a:spcAft>
              <a:buFont typeface="Wingdings"/>
              <a:buChar char="§"/>
              <a:defRPr/>
            </a:pPr>
            <a:r>
              <a:rPr lang="fr-FR" sz="1200" dirty="0"/>
              <a:t>Pérennité :</a:t>
            </a:r>
            <a:endParaRPr dirty="0"/>
          </a:p>
          <a:p>
            <a:pPr marL="358775" lvl="1" indent="-179388">
              <a:spcBef>
                <a:spcPts val="300"/>
              </a:spcBef>
              <a:spcAft>
                <a:spcPts val="300"/>
              </a:spcAft>
              <a:buFont typeface="Wingdings"/>
              <a:buChar char="§"/>
              <a:defRPr/>
            </a:pPr>
            <a:r>
              <a:rPr lang="fr-FR" sz="1200" dirty="0"/>
              <a:t>Lieu de production :</a:t>
            </a:r>
            <a:endParaRPr dirty="0"/>
          </a:p>
          <a:p>
            <a:pPr marL="358775" lvl="1" indent="-179388">
              <a:spcBef>
                <a:spcPts val="300"/>
              </a:spcBef>
              <a:spcAft>
                <a:spcPts val="300"/>
              </a:spcAft>
              <a:buFont typeface="Wingdings"/>
              <a:buChar char="§"/>
              <a:defRPr/>
            </a:pPr>
            <a:r>
              <a:rPr lang="fr-FR" sz="1200" dirty="0"/>
              <a:t>Prix HT (avec </a:t>
            </a:r>
            <a:r>
              <a:rPr lang="fr-FR" sz="1200" dirty="0" err="1"/>
              <a:t>éco-contribution</a:t>
            </a:r>
            <a:r>
              <a:rPr lang="fr-FR" sz="1200" dirty="0"/>
              <a:t>) : XXX,XX €</a:t>
            </a:r>
            <a:endParaRPr dirty="0"/>
          </a:p>
        </p:txBody>
      </p:sp>
      <p:sp>
        <p:nvSpPr>
          <p:cNvPr id="3" name="ZoneTexte 13">
            <a:extLst>
              <a:ext uri="{FF2B5EF4-FFF2-40B4-BE49-F238E27FC236}">
                <a16:creationId xmlns:a16="http://schemas.microsoft.com/office/drawing/2014/main" id="{29D9F0FD-BB18-D663-C954-00CDF0AA064E}"/>
              </a:ext>
            </a:extLst>
          </p:cNvPr>
          <p:cNvSpPr txBox="1">
            <a:spLocks noGrp="1" noChangeShapeType="1"/>
          </p:cNvSpPr>
          <p:nvPr/>
        </p:nvSpPr>
        <p:spPr bwMode="auto">
          <a:xfrm>
            <a:off x="358234" y="4315491"/>
            <a:ext cx="3226416" cy="292388"/>
          </a:xfrm>
          <a:prstGeom prst="rect">
            <a:avLst/>
          </a:prstGeom>
          <a:noFill/>
        </p:spPr>
        <p:txBody>
          <a:bodyPr wrap="square" lIns="91440" tIns="45720" rIns="91440" bIns="45720">
            <a:spAutoFit/>
          </a:bodyPr>
          <a:lstStyle/>
          <a:p>
            <a:pPr lvl="0">
              <a:defRPr/>
            </a:pPr>
            <a:r>
              <a:rPr lang="fr-FR" sz="1300" dirty="0">
                <a:solidFill>
                  <a:schemeClr val="accent3">
                    <a:lumMod val="75000"/>
                  </a:schemeClr>
                </a:solidFill>
                <a:cs typeface="Arial"/>
              </a:rPr>
              <a:t>Image Revêtement chiffré</a:t>
            </a:r>
          </a:p>
        </p:txBody>
      </p:sp>
      <p:sp>
        <p:nvSpPr>
          <p:cNvPr id="4" name="Rectangle 14">
            <a:extLst>
              <a:ext uri="{FF2B5EF4-FFF2-40B4-BE49-F238E27FC236}">
                <a16:creationId xmlns:a16="http://schemas.microsoft.com/office/drawing/2014/main" id="{F1D0F367-64DC-35C7-4526-C11392CFAE1A}"/>
              </a:ext>
            </a:extLst>
          </p:cNvPr>
          <p:cNvSpPr>
            <a:spLocks noGrp="1" noChangeShapeType="1"/>
          </p:cNvSpPr>
          <p:nvPr/>
        </p:nvSpPr>
        <p:spPr bwMode="auto">
          <a:xfrm>
            <a:off x="355694" y="4674076"/>
            <a:ext cx="4741768" cy="1826736"/>
          </a:xfrm>
          <a:prstGeom prst="rect">
            <a:avLst/>
          </a:prstGeom>
          <a:noFill/>
          <a:ln w="19050">
            <a:solidFill>
              <a:schemeClr val="accent2">
                <a:lumMod val="20000"/>
                <a:lumOff val="80000"/>
              </a:schemeClr>
            </a:solidFill>
            <a:prstDash val="sysDot"/>
            <a:round/>
            <a:headEnd/>
            <a:tailEnd/>
          </a:ln>
        </p:spPr>
        <p:txBody>
          <a:bodyPr lIns="91440" tIns="45720" rIns="91440" bIns="45720" anchor="ctr" anchorCtr="0"/>
          <a:lstStyle/>
          <a:p>
            <a:pPr>
              <a:defRPr/>
            </a:pPr>
            <a:endParaRPr sz="1400"/>
          </a:p>
        </p:txBody>
      </p:sp>
      <p:sp>
        <p:nvSpPr>
          <p:cNvPr id="5" name="Rectangle 4">
            <a:extLst>
              <a:ext uri="{FF2B5EF4-FFF2-40B4-BE49-F238E27FC236}">
                <a16:creationId xmlns:a16="http://schemas.microsoft.com/office/drawing/2014/main" id="{E2D5183C-3153-DB2E-AC8A-A87B4AFFFEA7}"/>
              </a:ext>
            </a:extLst>
          </p:cNvPr>
          <p:cNvSpPr/>
          <p:nvPr/>
        </p:nvSpPr>
        <p:spPr bwMode="auto">
          <a:xfrm>
            <a:off x="358234" y="1175031"/>
            <a:ext cx="4741768" cy="3140459"/>
          </a:xfrm>
          <a:prstGeom prst="rect">
            <a:avLst/>
          </a:prstGeom>
          <a:noFill/>
          <a:ln w="19050">
            <a:solidFill>
              <a:schemeClr val="accent2">
                <a:lumMod val="20000"/>
                <a:lumOff val="80000"/>
              </a:schemeClr>
            </a:solidFill>
            <a:prstDash val="sysDot"/>
            <a:round/>
            <a:headEnd/>
            <a:tailEnd/>
          </a:ln>
        </p:spPr>
        <p:txBody>
          <a:bodyPr lIns="91440" tIns="45720" rIns="91440" bIns="45720" anchor="ctr" anchorCtr="0"/>
          <a:lstStyle/>
          <a:p>
            <a:pPr>
              <a:defRPr/>
            </a:pPr>
            <a:endParaRPr lang="fr-FR" sz="1400">
              <a:solidFill>
                <a:schemeClr val="dk1"/>
              </a:solidFill>
              <a:latin typeface="Arial"/>
              <a:ea typeface="Arial"/>
            </a:endParaRPr>
          </a:p>
        </p:txBody>
      </p:sp>
      <p:sp>
        <p:nvSpPr>
          <p:cNvPr id="6" name="Espace réservé du texte 5">
            <a:extLst>
              <a:ext uri="{FF2B5EF4-FFF2-40B4-BE49-F238E27FC236}">
                <a16:creationId xmlns:a16="http://schemas.microsoft.com/office/drawing/2014/main" id="{AB988E3E-906C-3F30-FFCB-4950134AF0C4}"/>
              </a:ext>
            </a:extLst>
          </p:cNvPr>
          <p:cNvSpPr txBox="1"/>
          <p:nvPr/>
        </p:nvSpPr>
        <p:spPr bwMode="auto">
          <a:xfrm>
            <a:off x="-88261" y="1067122"/>
            <a:ext cx="1539198" cy="425084"/>
          </a:xfrm>
          <a:prstGeom prst="rect">
            <a:avLst/>
          </a:prstGeom>
          <a:noFill/>
          <a:ln>
            <a:noFill/>
          </a:ln>
        </p:spPr>
        <p:txBody>
          <a:bodyPr lIns="0" tIns="49784" rIns="0" bIns="49784" anchor="ctr"/>
          <a:lstStyle>
            <a:lvl1pPr>
              <a:defRPr>
                <a:solidFill>
                  <a:schemeClr val="tx1"/>
                </a:solidFill>
                <a:latin typeface="Arial"/>
                <a:cs typeface="Arial"/>
              </a:defRPr>
            </a:lvl1pPr>
            <a:lvl2pPr marL="742950" indent="-285750">
              <a:defRPr>
                <a:solidFill>
                  <a:schemeClr val="tx1"/>
                </a:solidFill>
                <a:latin typeface="Arial"/>
                <a:cs typeface="Arial"/>
              </a:defRPr>
            </a:lvl2pPr>
            <a:lvl3pPr marL="1143000" indent="-228600">
              <a:defRPr>
                <a:solidFill>
                  <a:schemeClr val="tx1"/>
                </a:solidFill>
                <a:latin typeface="Arial"/>
                <a:cs typeface="Arial"/>
              </a:defRPr>
            </a:lvl3pPr>
            <a:lvl4pPr marL="1600200" indent="-228600">
              <a:defRPr>
                <a:solidFill>
                  <a:schemeClr val="tx1"/>
                </a:solidFill>
                <a:latin typeface="Arial"/>
                <a:cs typeface="Arial"/>
              </a:defRPr>
            </a:lvl4pPr>
            <a:lvl5pPr marL="2057400" indent="-228600">
              <a:defRPr>
                <a:solidFill>
                  <a:schemeClr val="tx1"/>
                </a:solidFill>
                <a:latin typeface="Arial"/>
                <a:cs typeface="Arial"/>
              </a:defRPr>
            </a:lvl5pPr>
            <a:lvl6pPr marL="2514599" indent="-228600">
              <a:spcBef>
                <a:spcPts val="0"/>
              </a:spcBef>
              <a:spcAft>
                <a:spcPts val="0"/>
              </a:spcAft>
              <a:defRPr>
                <a:solidFill>
                  <a:schemeClr val="tx1"/>
                </a:solidFill>
                <a:latin typeface="Arial"/>
                <a:cs typeface="Arial"/>
              </a:defRPr>
            </a:lvl6pPr>
            <a:lvl7pPr marL="2971800" indent="-228600">
              <a:spcBef>
                <a:spcPts val="0"/>
              </a:spcBef>
              <a:spcAft>
                <a:spcPts val="0"/>
              </a:spcAft>
              <a:defRPr>
                <a:solidFill>
                  <a:schemeClr val="tx1"/>
                </a:solidFill>
                <a:latin typeface="Arial"/>
                <a:cs typeface="Arial"/>
              </a:defRPr>
            </a:lvl7pPr>
            <a:lvl8pPr marL="3429000" indent="-228600">
              <a:spcBef>
                <a:spcPts val="0"/>
              </a:spcBef>
              <a:spcAft>
                <a:spcPts val="0"/>
              </a:spcAft>
              <a:defRPr>
                <a:solidFill>
                  <a:schemeClr val="tx1"/>
                </a:solidFill>
                <a:latin typeface="Arial"/>
                <a:cs typeface="Arial"/>
              </a:defRPr>
            </a:lvl8pPr>
            <a:lvl9pPr marL="3886200" indent="-228600">
              <a:spcBef>
                <a:spcPts val="0"/>
              </a:spcBef>
              <a:spcAft>
                <a:spcPts val="0"/>
              </a:spcAft>
              <a:defRPr>
                <a:solidFill>
                  <a:schemeClr val="tx1"/>
                </a:solidFill>
                <a:latin typeface="Arial"/>
                <a:cs typeface="Arial"/>
              </a:defRPr>
            </a:lvl9pPr>
          </a:lstStyle>
          <a:p>
            <a:pPr algn="ctr">
              <a:spcBef>
                <a:spcPts val="0"/>
              </a:spcBef>
              <a:buClr>
                <a:srgbClr val="31859C"/>
              </a:buClr>
              <a:buFont typeface="Arial"/>
              <a:buChar char=" "/>
              <a:defRPr/>
            </a:pPr>
            <a:r>
              <a:rPr lang="fr-FR" sz="1300">
                <a:solidFill>
                  <a:schemeClr val="accent3">
                    <a:lumMod val="75000"/>
                  </a:schemeClr>
                </a:solidFill>
              </a:rPr>
              <a:t>Image</a:t>
            </a:r>
            <a:endParaRPr/>
          </a:p>
        </p:txBody>
      </p:sp>
    </p:spTree>
    <p:extLst>
      <p:ext uri="{BB962C8B-B14F-4D97-AF65-F5344CB8AC3E}">
        <p14:creationId xmlns:p14="http://schemas.microsoft.com/office/powerpoint/2010/main" val="187378406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p14:dur="250">
        <p:fade/>
      </p:transition>
    </mc:Choice>
    <mc:Fallback xmlns:w="http://schemas.openxmlformats.org/wordprocessingml/2006/main" xmlns:m="http://schemas.openxmlformats.org/officeDocument/2006/math" xmlns="">
      <p:transition spd="med" advClick="1">
        <p:fade thruBlk="0"/>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a:extLst>
            <a:ext uri="{FF2B5EF4-FFF2-40B4-BE49-F238E27FC236}">
              <a16:creationId xmlns:a16="http://schemas.microsoft.com/office/drawing/2014/main" id="{B408ED20-618C-FCF3-3946-CA04E727E73F}"/>
            </a:ext>
          </a:extLst>
        </p:cNvPr>
        <p:cNvGrpSpPr/>
        <p:nvPr/>
      </p:nvGrpSpPr>
      <p:grpSpPr bwMode="auto">
        <a:xfrm>
          <a:off x="0" y="0"/>
          <a:ext cx="0" cy="0"/>
          <a:chOff x="0" y="0"/>
          <a:chExt cx="0" cy="0"/>
        </a:xfrm>
      </p:grpSpPr>
      <p:sp>
        <p:nvSpPr>
          <p:cNvPr id="1941120967" name="Titre 3">
            <a:extLst>
              <a:ext uri="{FF2B5EF4-FFF2-40B4-BE49-F238E27FC236}">
                <a16:creationId xmlns:a16="http://schemas.microsoft.com/office/drawing/2014/main" id="{6BD5A4C3-03E4-FA35-E0D8-9E0EF202F964}"/>
              </a:ext>
            </a:extLst>
          </p:cNvPr>
          <p:cNvSpPr>
            <a:spLocks noGrp="1" noChangeShapeType="1"/>
          </p:cNvSpPr>
          <p:nvPr>
            <p:ph type="title"/>
          </p:nvPr>
        </p:nvSpPr>
        <p:spPr bwMode="auto">
          <a:xfrm>
            <a:off x="623886" y="115886"/>
            <a:ext cx="8074024" cy="576261"/>
          </a:xfrm>
          <a:prstGeom prst="rect">
            <a:avLst/>
          </a:prstGeom>
          <a:noFill/>
        </p:spPr>
        <p:txBody>
          <a:bodyPr lIns="0" tIns="0" rIns="0" bIns="0" anchor="ctr" anchorCtr="0"/>
          <a:lstStyle>
            <a:lvl1pPr marL="0" indent="0" algn="l" defTabSz="914400">
              <a:lnSpc>
                <a:spcPct val="100000"/>
              </a:lnSpc>
              <a:spcBef>
                <a:spcPts val="0"/>
              </a:spcBef>
              <a:spcAft>
                <a:spcPts val="0"/>
              </a:spcAft>
              <a:buNone/>
              <a:defRPr sz="3200" b="0" i="0">
                <a:solidFill>
                  <a:schemeClr val="dk2"/>
                </a:solidFill>
                <a:latin typeface="Arial"/>
                <a:ea typeface="Arial"/>
              </a:defRPr>
            </a:lvl1pPr>
            <a:lvl2pPr marL="0" indent="0" algn="l" defTabSz="914400">
              <a:lnSpc>
                <a:spcPct val="100000"/>
              </a:lnSpc>
              <a:spcBef>
                <a:spcPts val="0"/>
              </a:spcBef>
              <a:spcAft>
                <a:spcPts val="0"/>
              </a:spcAft>
              <a:buNone/>
              <a:defRPr sz="3200" b="0" i="0">
                <a:solidFill>
                  <a:schemeClr val="dk2"/>
                </a:solidFill>
                <a:latin typeface="Arial"/>
                <a:ea typeface="Arial"/>
              </a:defRPr>
            </a:lvl2pPr>
            <a:lvl3pPr marL="0" indent="0" algn="l" defTabSz="914400">
              <a:lnSpc>
                <a:spcPct val="100000"/>
              </a:lnSpc>
              <a:spcBef>
                <a:spcPts val="0"/>
              </a:spcBef>
              <a:spcAft>
                <a:spcPts val="0"/>
              </a:spcAft>
              <a:buNone/>
              <a:defRPr sz="3200" b="0" i="0">
                <a:solidFill>
                  <a:schemeClr val="dk2"/>
                </a:solidFill>
                <a:latin typeface="Arial"/>
                <a:ea typeface="Arial"/>
              </a:defRPr>
            </a:lvl3pPr>
            <a:lvl4pPr marL="0" indent="0" algn="l" defTabSz="914400">
              <a:lnSpc>
                <a:spcPct val="100000"/>
              </a:lnSpc>
              <a:spcBef>
                <a:spcPts val="0"/>
              </a:spcBef>
              <a:spcAft>
                <a:spcPts val="0"/>
              </a:spcAft>
              <a:buNone/>
              <a:defRPr sz="3200" b="0" i="0">
                <a:solidFill>
                  <a:schemeClr val="dk2"/>
                </a:solidFill>
                <a:latin typeface="Arial"/>
                <a:ea typeface="Arial"/>
              </a:defRPr>
            </a:lvl4pPr>
            <a:lvl5pPr marL="0" indent="0" algn="l" defTabSz="914400">
              <a:lnSpc>
                <a:spcPct val="100000"/>
              </a:lnSpc>
              <a:spcBef>
                <a:spcPts val="0"/>
              </a:spcBef>
              <a:spcAft>
                <a:spcPts val="0"/>
              </a:spcAft>
              <a:buNone/>
              <a:defRPr sz="3200" b="0" i="0">
                <a:solidFill>
                  <a:schemeClr val="dk2"/>
                </a:solidFill>
                <a:latin typeface="Arial"/>
                <a:ea typeface="Arial"/>
              </a:defRPr>
            </a:lvl5pPr>
          </a:lstStyle>
          <a:p>
            <a:pPr lvl="0">
              <a:defRPr/>
            </a:pPr>
            <a:r>
              <a:rPr lang="fr-FR" sz="1400" dirty="0">
                <a:solidFill>
                  <a:srgbClr val="C00000"/>
                </a:solidFill>
              </a:rPr>
              <a:t>DIV 5</a:t>
            </a:r>
            <a:r>
              <a:rPr sz="1400" dirty="0">
                <a:solidFill>
                  <a:srgbClr val="C00000"/>
                </a:solidFill>
              </a:rPr>
              <a:t> : </a:t>
            </a:r>
            <a:r>
              <a:rPr lang="fr-FR" sz="1400" dirty="0">
                <a:solidFill>
                  <a:srgbClr val="C00000"/>
                </a:solidFill>
                <a:cs typeface="Arial"/>
              </a:rPr>
              <a:t>Au cours du marché la CPAM pourra solliciter le titulaire pour lui demander d’effectuer sa prestation sur la base de mobilier non identifié actuellement et dont l’enjeux de la réutilisation apparaitrait postérieurement à la conclusion du marché.</a:t>
            </a:r>
            <a:endParaRPr sz="2000" dirty="0"/>
          </a:p>
        </p:txBody>
      </p:sp>
      <p:sp>
        <p:nvSpPr>
          <p:cNvPr id="1633896259" name="Espace réservé du numéro de diapositive 2">
            <a:extLst>
              <a:ext uri="{FF2B5EF4-FFF2-40B4-BE49-F238E27FC236}">
                <a16:creationId xmlns:a16="http://schemas.microsoft.com/office/drawing/2014/main" id="{864351F6-F58F-DFFF-248F-BC17D5564013}"/>
              </a:ext>
            </a:extLst>
          </p:cNvPr>
          <p:cNvSpPr txBox="1">
            <a:spLocks noGrp="1" noChangeShapeType="1"/>
          </p:cNvSpPr>
          <p:nvPr>
            <p:ph type="sldNum"/>
          </p:nvPr>
        </p:nvSpPr>
        <p:spPr bwMode="auto">
          <a:xfrm>
            <a:off x="8697911" y="115886"/>
            <a:ext cx="584199" cy="576261"/>
          </a:xfrm>
          <a:prstGeom prst="rect">
            <a:avLst/>
          </a:prstGeom>
          <a:noFill/>
        </p:spPr>
        <p:txBody>
          <a:bodyPr lIns="91440" tIns="45720" rIns="91440" bIns="45720" anchor="ctr" anchorCtr="0"/>
          <a:lstStyle/>
          <a:p>
            <a:pPr marL="0" lvl="0" indent="0" algn="r">
              <a:spcBef>
                <a:spcPts val="0"/>
              </a:spcBef>
              <a:buNone/>
              <a:defRPr/>
            </a:pPr>
            <a:fld id="{1F8FA00C-6EA5-3FFE-E695-77CD030757AA}" type="slidenum">
              <a:rPr lang="fr-FR" sz="1600">
                <a:solidFill>
                  <a:srgbClr val="7F7F7F"/>
                </a:solidFill>
              </a:rPr>
              <a:t>11</a:t>
            </a:fld>
            <a:endParaRPr/>
          </a:p>
        </p:txBody>
      </p:sp>
      <p:sp>
        <p:nvSpPr>
          <p:cNvPr id="478139836" name="Espace réservé du texte 5">
            <a:extLst>
              <a:ext uri="{FF2B5EF4-FFF2-40B4-BE49-F238E27FC236}">
                <a16:creationId xmlns:a16="http://schemas.microsoft.com/office/drawing/2014/main" id="{A656EAD4-F338-8AB3-D7DE-11941E02A8B5}"/>
              </a:ext>
            </a:extLst>
          </p:cNvPr>
          <p:cNvSpPr>
            <a:spLocks noGrp="1" noChangeShapeType="1"/>
          </p:cNvSpPr>
          <p:nvPr>
            <p:ph type="body"/>
          </p:nvPr>
        </p:nvSpPr>
        <p:spPr bwMode="auto">
          <a:xfrm>
            <a:off x="560386" y="665161"/>
            <a:ext cx="8721724" cy="639761"/>
          </a:xfrm>
          <a:prstGeom prst="rect">
            <a:avLst/>
          </a:prstGeom>
          <a:noFill/>
        </p:spPr>
        <p:txBody>
          <a:bodyPr lIns="0" tIns="45720" rIns="0" bIns="45720" anchor="ctr" anchorCtr="0"/>
          <a:lstStyle>
            <a:lvl1pPr marL="342900" indent="0" algn="l" defTabSz="914400">
              <a:lnSpc>
                <a:spcPct val="100000"/>
              </a:lnSpc>
              <a:spcBef>
                <a:spcPts val="0"/>
              </a:spcBef>
              <a:spcAft>
                <a:spcPts val="0"/>
              </a:spcAft>
              <a:buChar char="►"/>
              <a:defRPr sz="2400" b="0" i="0">
                <a:solidFill>
                  <a:srgbClr val="E46C0A"/>
                </a:solidFill>
                <a:latin typeface="Arial"/>
                <a:ea typeface="Arial"/>
              </a:defRPr>
            </a:lvl1pPr>
            <a:lvl2pPr marL="742950" indent="457200" algn="l" defTabSz="914400">
              <a:lnSpc>
                <a:spcPct val="100000"/>
              </a:lnSpc>
              <a:spcBef>
                <a:spcPts val="0"/>
              </a:spcBef>
              <a:spcAft>
                <a:spcPts val="0"/>
              </a:spcAft>
              <a:buChar char="§"/>
              <a:defRPr sz="1800" b="0" i="0">
                <a:solidFill>
                  <a:schemeClr val="dk1"/>
                </a:solidFill>
                <a:latin typeface="Arial"/>
                <a:ea typeface="Arial"/>
              </a:defRPr>
            </a:lvl2pPr>
            <a:lvl3pPr marL="1143000" indent="914400" algn="l" defTabSz="914400">
              <a:lnSpc>
                <a:spcPct val="100000"/>
              </a:lnSpc>
              <a:spcBef>
                <a:spcPts val="0"/>
              </a:spcBef>
              <a:spcAft>
                <a:spcPts val="0"/>
              </a:spcAft>
              <a:buChar char="-"/>
              <a:defRPr sz="1400" b="0" i="0">
                <a:solidFill>
                  <a:schemeClr val="dk1"/>
                </a:solidFill>
                <a:latin typeface="Arial"/>
                <a:ea typeface="Arial"/>
              </a:defRPr>
            </a:lvl3pPr>
            <a:lvl4pPr marL="1600200" indent="1371600" algn="l" defTabSz="914400">
              <a:lnSpc>
                <a:spcPct val="100000"/>
              </a:lnSpc>
              <a:spcBef>
                <a:spcPts val="0"/>
              </a:spcBef>
              <a:spcAft>
                <a:spcPts val="0"/>
              </a:spcAft>
              <a:buChar char="–"/>
              <a:defRPr sz="1600" b="0" i="0">
                <a:solidFill>
                  <a:schemeClr val="dk1"/>
                </a:solidFill>
                <a:latin typeface="Arial"/>
                <a:ea typeface="Arial"/>
              </a:defRPr>
            </a:lvl4pPr>
            <a:lvl5pPr marL="2057400" indent="1828800" algn="l" defTabSz="914400">
              <a:lnSpc>
                <a:spcPct val="100000"/>
              </a:lnSpc>
              <a:spcBef>
                <a:spcPts val="0"/>
              </a:spcBef>
              <a:spcAft>
                <a:spcPts val="0"/>
              </a:spcAft>
              <a:buChar char="»"/>
              <a:defRPr sz="1600" b="0" i="0">
                <a:solidFill>
                  <a:schemeClr val="dk1"/>
                </a:solidFill>
                <a:latin typeface="Arial"/>
                <a:ea typeface="Arial"/>
              </a:defRPr>
            </a:lvl5pPr>
          </a:lstStyle>
          <a:p>
            <a:pPr marL="0" lvl="0" indent="0">
              <a:spcBef>
                <a:spcPts val="0"/>
              </a:spcBef>
              <a:buClr>
                <a:srgbClr val="31859C"/>
              </a:buClr>
              <a:buFont typeface="Arial"/>
              <a:buChar char=" "/>
              <a:defRPr/>
            </a:pPr>
            <a:r>
              <a:rPr>
                <a:solidFill>
                  <a:schemeClr val="dk1"/>
                </a:solidFill>
              </a:rPr>
              <a:t>Nom du produit //Gamme</a:t>
            </a:r>
            <a:endParaRPr/>
          </a:p>
        </p:txBody>
      </p:sp>
      <p:sp>
        <p:nvSpPr>
          <p:cNvPr id="361060305" name="Espace réservé du texte 5">
            <a:extLst>
              <a:ext uri="{FF2B5EF4-FFF2-40B4-BE49-F238E27FC236}">
                <a16:creationId xmlns:a16="http://schemas.microsoft.com/office/drawing/2014/main" id="{36005B38-CE3A-1FD2-21BB-C220BFB070FD}"/>
              </a:ext>
            </a:extLst>
          </p:cNvPr>
          <p:cNvSpPr txBox="1">
            <a:spLocks noGrp="1" noChangeShapeType="1"/>
          </p:cNvSpPr>
          <p:nvPr/>
        </p:nvSpPr>
        <p:spPr bwMode="auto">
          <a:xfrm>
            <a:off x="6958500" y="557212"/>
            <a:ext cx="2592387" cy="639761"/>
          </a:xfrm>
          <a:prstGeom prst="rect">
            <a:avLst/>
          </a:prstGeom>
          <a:noFill/>
        </p:spPr>
        <p:txBody>
          <a:bodyPr lIns="0" tIns="45720" rIns="0" bIns="45720" anchor="ctr" anchorCtr="0"/>
          <a:lstStyle/>
          <a:p>
            <a:pPr lvl="0" indent="0" algn="ctr">
              <a:spcBef>
                <a:spcPts val="0"/>
              </a:spcBef>
              <a:buClr>
                <a:srgbClr val="31859C"/>
              </a:buClr>
              <a:buChar char=" "/>
              <a:defRPr/>
            </a:pPr>
            <a:r>
              <a:rPr lang="fr-FR" sz="1600">
                <a:solidFill>
                  <a:srgbClr val="C00000"/>
                </a:solidFill>
              </a:rPr>
              <a:t>Logo ou nom de l’entreprise</a:t>
            </a:r>
            <a:endParaRPr/>
          </a:p>
        </p:txBody>
      </p:sp>
      <p:sp>
        <p:nvSpPr>
          <p:cNvPr id="2" name="Espace réservé du contenu 4">
            <a:extLst>
              <a:ext uri="{FF2B5EF4-FFF2-40B4-BE49-F238E27FC236}">
                <a16:creationId xmlns:a16="http://schemas.microsoft.com/office/drawing/2014/main" id="{AD46A54E-3E34-9A6B-EE28-549E67B3BF5C}"/>
              </a:ext>
            </a:extLst>
          </p:cNvPr>
          <p:cNvSpPr txBox="1">
            <a:spLocks noGrp="1" noChangeShapeType="1"/>
          </p:cNvSpPr>
          <p:nvPr/>
        </p:nvSpPr>
        <p:spPr bwMode="auto">
          <a:xfrm>
            <a:off x="5097462" y="1196974"/>
            <a:ext cx="4392612" cy="5303837"/>
          </a:xfrm>
          <a:prstGeom prst="rect">
            <a:avLst/>
          </a:prstGeom>
          <a:noFill/>
        </p:spPr>
        <p:txBody>
          <a:bodyPr lIns="0" tIns="45720" rIns="0" bIns="45720"/>
          <a:lstStyle/>
          <a:p>
            <a:pPr marL="358775" lvl="1" indent="-179388">
              <a:spcBef>
                <a:spcPts val="300"/>
              </a:spcBef>
              <a:spcAft>
                <a:spcPts val="300"/>
              </a:spcAft>
              <a:buFont typeface="Wingdings"/>
              <a:buChar char="§"/>
              <a:defRPr/>
            </a:pPr>
            <a:r>
              <a:rPr lang="fr-FR" sz="1200" dirty="0">
                <a:latin typeface="+mj-lt"/>
              </a:rPr>
              <a:t>Dimensions : </a:t>
            </a:r>
            <a:endParaRPr dirty="0"/>
          </a:p>
          <a:p>
            <a:pPr marL="358775" lvl="1" indent="-179388">
              <a:spcBef>
                <a:spcPts val="300"/>
              </a:spcBef>
              <a:spcAft>
                <a:spcPts val="300"/>
              </a:spcAft>
              <a:buFont typeface="Wingdings"/>
              <a:buChar char="§"/>
              <a:defRPr/>
            </a:pPr>
            <a:r>
              <a:rPr lang="fr-FR" sz="1200" dirty="0">
                <a:latin typeface="+mj-lt"/>
              </a:rPr>
              <a:t>Description technique :</a:t>
            </a:r>
            <a:endParaRPr dirty="0">
              <a:latin typeface="+mj-lt"/>
            </a:endParaRPr>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358775" lvl="1" indent="-179388">
              <a:spcBef>
                <a:spcPts val="300"/>
              </a:spcBef>
              <a:spcAft>
                <a:spcPts val="300"/>
              </a:spcAft>
              <a:buFont typeface="Wingdings"/>
              <a:buChar char="§"/>
              <a:defRPr/>
            </a:pPr>
            <a:r>
              <a:rPr lang="fr-FR" sz="1200" dirty="0"/>
              <a:t>Finition chiffrée : </a:t>
            </a:r>
            <a:endParaRPr dirty="0"/>
          </a:p>
          <a:p>
            <a:pPr marL="358775" lvl="1" indent="-179388">
              <a:spcBef>
                <a:spcPts val="300"/>
              </a:spcBef>
              <a:spcAft>
                <a:spcPts val="300"/>
              </a:spcAft>
              <a:buFont typeface="Wingdings"/>
              <a:buChar char="§"/>
              <a:defRPr/>
            </a:pPr>
            <a:r>
              <a:rPr lang="fr-FR" sz="1200" dirty="0"/>
              <a:t>Garantie : </a:t>
            </a:r>
            <a:endParaRPr dirty="0"/>
          </a:p>
          <a:p>
            <a:pPr marL="358775" lvl="1" indent="-179388">
              <a:spcBef>
                <a:spcPts val="300"/>
              </a:spcBef>
              <a:spcAft>
                <a:spcPts val="300"/>
              </a:spcAft>
              <a:buFont typeface="Wingdings"/>
              <a:buChar char="§"/>
              <a:defRPr/>
            </a:pPr>
            <a:r>
              <a:rPr lang="fr-FR" sz="1200" dirty="0"/>
              <a:t>Pérennité :</a:t>
            </a:r>
            <a:endParaRPr dirty="0"/>
          </a:p>
          <a:p>
            <a:pPr marL="358775" lvl="1" indent="-179388">
              <a:spcBef>
                <a:spcPts val="300"/>
              </a:spcBef>
              <a:spcAft>
                <a:spcPts val="300"/>
              </a:spcAft>
              <a:buFont typeface="Wingdings"/>
              <a:buChar char="§"/>
              <a:defRPr/>
            </a:pPr>
            <a:r>
              <a:rPr lang="fr-FR" sz="1200" dirty="0"/>
              <a:t>Lieu de production :</a:t>
            </a:r>
            <a:endParaRPr dirty="0"/>
          </a:p>
          <a:p>
            <a:pPr marL="358775" lvl="1" indent="-179388">
              <a:spcBef>
                <a:spcPts val="300"/>
              </a:spcBef>
              <a:spcAft>
                <a:spcPts val="300"/>
              </a:spcAft>
              <a:buFont typeface="Wingdings"/>
              <a:buChar char="§"/>
              <a:defRPr/>
            </a:pPr>
            <a:r>
              <a:rPr lang="fr-FR" sz="1200" dirty="0"/>
              <a:t>Prix HT (avec </a:t>
            </a:r>
            <a:r>
              <a:rPr lang="fr-FR" sz="1200" dirty="0" err="1"/>
              <a:t>éco-contribution</a:t>
            </a:r>
            <a:r>
              <a:rPr lang="fr-FR" sz="1200" dirty="0"/>
              <a:t>) : XXX,XX €</a:t>
            </a:r>
            <a:endParaRPr dirty="0"/>
          </a:p>
        </p:txBody>
      </p:sp>
      <p:sp>
        <p:nvSpPr>
          <p:cNvPr id="3" name="ZoneTexte 13">
            <a:extLst>
              <a:ext uri="{FF2B5EF4-FFF2-40B4-BE49-F238E27FC236}">
                <a16:creationId xmlns:a16="http://schemas.microsoft.com/office/drawing/2014/main" id="{6597432B-E4DD-FD25-EFF0-4A8311ECC008}"/>
              </a:ext>
            </a:extLst>
          </p:cNvPr>
          <p:cNvSpPr txBox="1">
            <a:spLocks noGrp="1" noChangeShapeType="1"/>
          </p:cNvSpPr>
          <p:nvPr/>
        </p:nvSpPr>
        <p:spPr bwMode="auto">
          <a:xfrm>
            <a:off x="358234" y="4315491"/>
            <a:ext cx="3226416" cy="292388"/>
          </a:xfrm>
          <a:prstGeom prst="rect">
            <a:avLst/>
          </a:prstGeom>
          <a:noFill/>
        </p:spPr>
        <p:txBody>
          <a:bodyPr wrap="square" lIns="91440" tIns="45720" rIns="91440" bIns="45720">
            <a:spAutoFit/>
          </a:bodyPr>
          <a:lstStyle/>
          <a:p>
            <a:pPr lvl="0">
              <a:defRPr/>
            </a:pPr>
            <a:r>
              <a:rPr lang="fr-FR" sz="1300" dirty="0">
                <a:solidFill>
                  <a:schemeClr val="accent3">
                    <a:lumMod val="75000"/>
                  </a:schemeClr>
                </a:solidFill>
                <a:cs typeface="Arial"/>
              </a:rPr>
              <a:t>Image Revêtement chiffré</a:t>
            </a:r>
          </a:p>
        </p:txBody>
      </p:sp>
      <p:sp>
        <p:nvSpPr>
          <p:cNvPr id="4" name="Rectangle 14">
            <a:extLst>
              <a:ext uri="{FF2B5EF4-FFF2-40B4-BE49-F238E27FC236}">
                <a16:creationId xmlns:a16="http://schemas.microsoft.com/office/drawing/2014/main" id="{C3AC7722-455B-B11D-1A82-3BB76193ED5E}"/>
              </a:ext>
            </a:extLst>
          </p:cNvPr>
          <p:cNvSpPr>
            <a:spLocks noGrp="1" noChangeShapeType="1"/>
          </p:cNvSpPr>
          <p:nvPr/>
        </p:nvSpPr>
        <p:spPr bwMode="auto">
          <a:xfrm>
            <a:off x="355694" y="4674076"/>
            <a:ext cx="4741768" cy="1826736"/>
          </a:xfrm>
          <a:prstGeom prst="rect">
            <a:avLst/>
          </a:prstGeom>
          <a:noFill/>
          <a:ln w="19050">
            <a:solidFill>
              <a:schemeClr val="accent2">
                <a:lumMod val="20000"/>
                <a:lumOff val="80000"/>
              </a:schemeClr>
            </a:solidFill>
            <a:prstDash val="sysDot"/>
            <a:round/>
            <a:headEnd/>
            <a:tailEnd/>
          </a:ln>
        </p:spPr>
        <p:txBody>
          <a:bodyPr lIns="91440" tIns="45720" rIns="91440" bIns="45720" anchor="ctr" anchorCtr="0"/>
          <a:lstStyle/>
          <a:p>
            <a:pPr>
              <a:defRPr/>
            </a:pPr>
            <a:endParaRPr sz="1400"/>
          </a:p>
        </p:txBody>
      </p:sp>
      <p:sp>
        <p:nvSpPr>
          <p:cNvPr id="5" name="Rectangle 4">
            <a:extLst>
              <a:ext uri="{FF2B5EF4-FFF2-40B4-BE49-F238E27FC236}">
                <a16:creationId xmlns:a16="http://schemas.microsoft.com/office/drawing/2014/main" id="{368E27CE-63B3-197B-3737-A5A22C7CBBBF}"/>
              </a:ext>
            </a:extLst>
          </p:cNvPr>
          <p:cNvSpPr/>
          <p:nvPr/>
        </p:nvSpPr>
        <p:spPr bwMode="auto">
          <a:xfrm>
            <a:off x="358234" y="1175031"/>
            <a:ext cx="4741768" cy="3140459"/>
          </a:xfrm>
          <a:prstGeom prst="rect">
            <a:avLst/>
          </a:prstGeom>
          <a:noFill/>
          <a:ln w="19050">
            <a:solidFill>
              <a:schemeClr val="accent2">
                <a:lumMod val="20000"/>
                <a:lumOff val="80000"/>
              </a:schemeClr>
            </a:solidFill>
            <a:prstDash val="sysDot"/>
            <a:round/>
            <a:headEnd/>
            <a:tailEnd/>
          </a:ln>
        </p:spPr>
        <p:txBody>
          <a:bodyPr lIns="91440" tIns="45720" rIns="91440" bIns="45720" anchor="ctr" anchorCtr="0"/>
          <a:lstStyle/>
          <a:p>
            <a:pPr>
              <a:defRPr/>
            </a:pPr>
            <a:endParaRPr lang="fr-FR" sz="1400">
              <a:solidFill>
                <a:schemeClr val="dk1"/>
              </a:solidFill>
              <a:latin typeface="Arial"/>
              <a:ea typeface="Arial"/>
            </a:endParaRPr>
          </a:p>
        </p:txBody>
      </p:sp>
      <p:sp>
        <p:nvSpPr>
          <p:cNvPr id="6" name="Espace réservé du texte 5">
            <a:extLst>
              <a:ext uri="{FF2B5EF4-FFF2-40B4-BE49-F238E27FC236}">
                <a16:creationId xmlns:a16="http://schemas.microsoft.com/office/drawing/2014/main" id="{B84CB644-8582-56AB-B480-EE10CB194DE8}"/>
              </a:ext>
            </a:extLst>
          </p:cNvPr>
          <p:cNvSpPr txBox="1"/>
          <p:nvPr/>
        </p:nvSpPr>
        <p:spPr bwMode="auto">
          <a:xfrm>
            <a:off x="-88261" y="1067122"/>
            <a:ext cx="1539198" cy="425084"/>
          </a:xfrm>
          <a:prstGeom prst="rect">
            <a:avLst/>
          </a:prstGeom>
          <a:noFill/>
          <a:ln>
            <a:noFill/>
          </a:ln>
        </p:spPr>
        <p:txBody>
          <a:bodyPr lIns="0" tIns="49784" rIns="0" bIns="49784" anchor="ctr"/>
          <a:lstStyle>
            <a:lvl1pPr>
              <a:defRPr>
                <a:solidFill>
                  <a:schemeClr val="tx1"/>
                </a:solidFill>
                <a:latin typeface="Arial"/>
                <a:cs typeface="Arial"/>
              </a:defRPr>
            </a:lvl1pPr>
            <a:lvl2pPr marL="742950" indent="-285750">
              <a:defRPr>
                <a:solidFill>
                  <a:schemeClr val="tx1"/>
                </a:solidFill>
                <a:latin typeface="Arial"/>
                <a:cs typeface="Arial"/>
              </a:defRPr>
            </a:lvl2pPr>
            <a:lvl3pPr marL="1143000" indent="-228600">
              <a:defRPr>
                <a:solidFill>
                  <a:schemeClr val="tx1"/>
                </a:solidFill>
                <a:latin typeface="Arial"/>
                <a:cs typeface="Arial"/>
              </a:defRPr>
            </a:lvl3pPr>
            <a:lvl4pPr marL="1600200" indent="-228600">
              <a:defRPr>
                <a:solidFill>
                  <a:schemeClr val="tx1"/>
                </a:solidFill>
                <a:latin typeface="Arial"/>
                <a:cs typeface="Arial"/>
              </a:defRPr>
            </a:lvl4pPr>
            <a:lvl5pPr marL="2057400" indent="-228600">
              <a:defRPr>
                <a:solidFill>
                  <a:schemeClr val="tx1"/>
                </a:solidFill>
                <a:latin typeface="Arial"/>
                <a:cs typeface="Arial"/>
              </a:defRPr>
            </a:lvl5pPr>
            <a:lvl6pPr marL="2514599" indent="-228600">
              <a:spcBef>
                <a:spcPts val="0"/>
              </a:spcBef>
              <a:spcAft>
                <a:spcPts val="0"/>
              </a:spcAft>
              <a:defRPr>
                <a:solidFill>
                  <a:schemeClr val="tx1"/>
                </a:solidFill>
                <a:latin typeface="Arial"/>
                <a:cs typeface="Arial"/>
              </a:defRPr>
            </a:lvl6pPr>
            <a:lvl7pPr marL="2971800" indent="-228600">
              <a:spcBef>
                <a:spcPts val="0"/>
              </a:spcBef>
              <a:spcAft>
                <a:spcPts val="0"/>
              </a:spcAft>
              <a:defRPr>
                <a:solidFill>
                  <a:schemeClr val="tx1"/>
                </a:solidFill>
                <a:latin typeface="Arial"/>
                <a:cs typeface="Arial"/>
              </a:defRPr>
            </a:lvl7pPr>
            <a:lvl8pPr marL="3429000" indent="-228600">
              <a:spcBef>
                <a:spcPts val="0"/>
              </a:spcBef>
              <a:spcAft>
                <a:spcPts val="0"/>
              </a:spcAft>
              <a:defRPr>
                <a:solidFill>
                  <a:schemeClr val="tx1"/>
                </a:solidFill>
                <a:latin typeface="Arial"/>
                <a:cs typeface="Arial"/>
              </a:defRPr>
            </a:lvl8pPr>
            <a:lvl9pPr marL="3886200" indent="-228600">
              <a:spcBef>
                <a:spcPts val="0"/>
              </a:spcBef>
              <a:spcAft>
                <a:spcPts val="0"/>
              </a:spcAft>
              <a:defRPr>
                <a:solidFill>
                  <a:schemeClr val="tx1"/>
                </a:solidFill>
                <a:latin typeface="Arial"/>
                <a:cs typeface="Arial"/>
              </a:defRPr>
            </a:lvl9pPr>
          </a:lstStyle>
          <a:p>
            <a:pPr algn="ctr">
              <a:spcBef>
                <a:spcPts val="0"/>
              </a:spcBef>
              <a:buClr>
                <a:srgbClr val="31859C"/>
              </a:buClr>
              <a:buFont typeface="Arial"/>
              <a:buChar char=" "/>
              <a:defRPr/>
            </a:pPr>
            <a:r>
              <a:rPr lang="fr-FR" sz="1300">
                <a:solidFill>
                  <a:schemeClr val="accent3">
                    <a:lumMod val="75000"/>
                  </a:schemeClr>
                </a:solidFill>
              </a:rPr>
              <a:t>Image</a:t>
            </a:r>
            <a:endParaRPr/>
          </a:p>
        </p:txBody>
      </p:sp>
    </p:spTree>
    <p:extLst>
      <p:ext uri="{BB962C8B-B14F-4D97-AF65-F5344CB8AC3E}">
        <p14:creationId xmlns:p14="http://schemas.microsoft.com/office/powerpoint/2010/main" val="129685418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p14:dur="250">
        <p:fade/>
      </p:transition>
    </mc:Choice>
    <mc:Fallback xmlns:w="http://schemas.openxmlformats.org/wordprocessingml/2006/main" xmlns:m="http://schemas.openxmlformats.org/officeDocument/2006/math" xmlns="">
      <p:transition spd="med" advClick="1">
        <p:fade thruBlk="0"/>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122" name="Titre 3"/>
          <p:cNvSpPr>
            <a:spLocks noGrp="1" noChangeShapeType="1"/>
          </p:cNvSpPr>
          <p:nvPr>
            <p:ph type="title"/>
          </p:nvPr>
        </p:nvSpPr>
        <p:spPr bwMode="auto">
          <a:xfrm>
            <a:off x="623887" y="115887"/>
            <a:ext cx="8074025" cy="576262"/>
          </a:xfrm>
          <a:prstGeom prst="rect">
            <a:avLst/>
          </a:prstGeom>
          <a:noFill/>
        </p:spPr>
        <p:txBody>
          <a:bodyPr lIns="0" tIns="0" rIns="0" bIns="0" anchor="ctr" anchorCtr="0"/>
          <a:lstStyle>
            <a:lvl1pPr marL="0" indent="0" algn="l" defTabSz="914400">
              <a:lnSpc>
                <a:spcPct val="100000"/>
              </a:lnSpc>
              <a:spcBef>
                <a:spcPts val="0"/>
              </a:spcBef>
              <a:spcAft>
                <a:spcPts val="0"/>
              </a:spcAft>
              <a:buNone/>
              <a:defRPr sz="3200" b="0" i="0">
                <a:solidFill>
                  <a:schemeClr val="dk2"/>
                </a:solidFill>
                <a:latin typeface="Arial"/>
                <a:ea typeface="Arial"/>
              </a:defRPr>
            </a:lvl1pPr>
            <a:lvl2pPr marL="0" indent="0" algn="l" defTabSz="914400">
              <a:lnSpc>
                <a:spcPct val="100000"/>
              </a:lnSpc>
              <a:spcBef>
                <a:spcPts val="0"/>
              </a:spcBef>
              <a:spcAft>
                <a:spcPts val="0"/>
              </a:spcAft>
              <a:buNone/>
              <a:defRPr sz="3200" b="0" i="0">
                <a:solidFill>
                  <a:schemeClr val="dk2"/>
                </a:solidFill>
                <a:latin typeface="Arial"/>
                <a:ea typeface="Arial"/>
              </a:defRPr>
            </a:lvl2pPr>
            <a:lvl3pPr marL="0" indent="0" algn="l" defTabSz="914400">
              <a:lnSpc>
                <a:spcPct val="100000"/>
              </a:lnSpc>
              <a:spcBef>
                <a:spcPts val="0"/>
              </a:spcBef>
              <a:spcAft>
                <a:spcPts val="0"/>
              </a:spcAft>
              <a:buNone/>
              <a:defRPr sz="3200" b="0" i="0">
                <a:solidFill>
                  <a:schemeClr val="dk2"/>
                </a:solidFill>
                <a:latin typeface="Arial"/>
                <a:ea typeface="Arial"/>
              </a:defRPr>
            </a:lvl3pPr>
            <a:lvl4pPr marL="0" indent="0" algn="l" defTabSz="914400">
              <a:lnSpc>
                <a:spcPct val="100000"/>
              </a:lnSpc>
              <a:spcBef>
                <a:spcPts val="0"/>
              </a:spcBef>
              <a:spcAft>
                <a:spcPts val="0"/>
              </a:spcAft>
              <a:buNone/>
              <a:defRPr sz="3200" b="0" i="0">
                <a:solidFill>
                  <a:schemeClr val="dk2"/>
                </a:solidFill>
                <a:latin typeface="Arial"/>
                <a:ea typeface="Arial"/>
              </a:defRPr>
            </a:lvl4pPr>
            <a:lvl5pPr marL="0" indent="0" algn="l" defTabSz="914400">
              <a:lnSpc>
                <a:spcPct val="100000"/>
              </a:lnSpc>
              <a:spcBef>
                <a:spcPts val="0"/>
              </a:spcBef>
              <a:spcAft>
                <a:spcPts val="0"/>
              </a:spcAft>
              <a:buNone/>
              <a:defRPr sz="3200" b="0" i="0">
                <a:solidFill>
                  <a:schemeClr val="dk2"/>
                </a:solidFill>
                <a:latin typeface="Arial"/>
                <a:ea typeface="Arial"/>
              </a:defRPr>
            </a:lvl5pPr>
          </a:lstStyle>
          <a:p>
            <a:pPr lvl="0">
              <a:defRPr/>
            </a:pPr>
            <a:br>
              <a:rPr sz="1400" dirty="0">
                <a:solidFill>
                  <a:srgbClr val="C00000"/>
                </a:solidFill>
              </a:rPr>
            </a:br>
            <a:r>
              <a:rPr sz="1400" dirty="0">
                <a:solidFill>
                  <a:srgbClr val="C00000"/>
                </a:solidFill>
              </a:rPr>
              <a:t>PTR</a:t>
            </a:r>
            <a:r>
              <a:rPr lang="fr-FR" sz="1400" b="0" i="0" u="none" strike="noStrike" cap="none" spc="0" dirty="0">
                <a:solidFill>
                  <a:srgbClr val="C00000"/>
                </a:solidFill>
                <a:latin typeface="Arial"/>
                <a:ea typeface="Arial"/>
                <a:cs typeface="Arial"/>
              </a:rPr>
              <a:t> : </a:t>
            </a:r>
            <a:r>
              <a:rPr lang="fr-FR" sz="1400" dirty="0">
                <a:solidFill>
                  <a:srgbClr val="C00000"/>
                </a:solidFill>
                <a:cs typeface="Arial"/>
              </a:rPr>
              <a:t>Réutilisation d’un poste existant, compris récupération du gisement, stockage, découpe, placage, démontage, remontage, innervation, livraison et installation du poste </a:t>
            </a:r>
            <a:endParaRPr sz="2000" dirty="0"/>
          </a:p>
        </p:txBody>
      </p:sp>
      <p:sp>
        <p:nvSpPr>
          <p:cNvPr id="5123" name="Espace réservé du numéro de diapositive 2"/>
          <p:cNvSpPr txBox="1">
            <a:spLocks noGrp="1" noChangeShapeType="1"/>
          </p:cNvSpPr>
          <p:nvPr>
            <p:ph type="sldNum"/>
          </p:nvPr>
        </p:nvSpPr>
        <p:spPr bwMode="auto">
          <a:xfrm>
            <a:off x="8697912" y="115887"/>
            <a:ext cx="584200" cy="576262"/>
          </a:xfrm>
          <a:prstGeom prst="rect">
            <a:avLst/>
          </a:prstGeom>
          <a:noFill/>
        </p:spPr>
        <p:txBody>
          <a:bodyPr lIns="91440" tIns="45720" rIns="91440" bIns="45720" anchor="ctr" anchorCtr="0"/>
          <a:lstStyle/>
          <a:p>
            <a:pPr marL="0" lvl="0" indent="0" algn="r">
              <a:spcBef>
                <a:spcPts val="0"/>
              </a:spcBef>
              <a:buNone/>
              <a:defRPr/>
            </a:pPr>
            <a:fld id="{D038279B-FC19-497E-A7D1-5ADD9CAF016F}" type="slidenum">
              <a:rPr lang="fr-FR" sz="1600">
                <a:solidFill>
                  <a:srgbClr val="7F7F7F"/>
                </a:solidFill>
              </a:rPr>
              <a:t>2</a:t>
            </a:fld>
            <a:endParaRPr/>
          </a:p>
        </p:txBody>
      </p:sp>
      <p:sp>
        <p:nvSpPr>
          <p:cNvPr id="5124" name="Espace réservé du contenu 4"/>
          <p:cNvSpPr txBox="1">
            <a:spLocks noGrp="1" noChangeShapeType="1"/>
          </p:cNvSpPr>
          <p:nvPr/>
        </p:nvSpPr>
        <p:spPr bwMode="auto">
          <a:xfrm>
            <a:off x="5097462" y="1196974"/>
            <a:ext cx="4392612" cy="5303837"/>
          </a:xfrm>
          <a:prstGeom prst="rect">
            <a:avLst/>
          </a:prstGeom>
          <a:noFill/>
        </p:spPr>
        <p:txBody>
          <a:bodyPr lIns="0" tIns="45720" rIns="0" bIns="45720"/>
          <a:lstStyle/>
          <a:p>
            <a:pPr marL="358775" lvl="1" indent="-179388">
              <a:spcBef>
                <a:spcPts val="300"/>
              </a:spcBef>
              <a:spcAft>
                <a:spcPts val="300"/>
              </a:spcAft>
              <a:buFont typeface="Wingdings"/>
              <a:buChar char="§"/>
              <a:defRPr/>
            </a:pPr>
            <a:r>
              <a:rPr lang="fr-FR" sz="1200" dirty="0">
                <a:latin typeface="+mj-lt"/>
              </a:rPr>
              <a:t>Dimensions : </a:t>
            </a:r>
            <a:endParaRPr dirty="0"/>
          </a:p>
          <a:p>
            <a:pPr marL="358775" lvl="1" indent="-179388">
              <a:spcBef>
                <a:spcPts val="300"/>
              </a:spcBef>
              <a:spcAft>
                <a:spcPts val="300"/>
              </a:spcAft>
              <a:buFont typeface="Wingdings"/>
              <a:buChar char="§"/>
              <a:defRPr/>
            </a:pPr>
            <a:r>
              <a:rPr lang="fr-FR" sz="1200" dirty="0">
                <a:latin typeface="+mj-lt"/>
              </a:rPr>
              <a:t>Description technique :</a:t>
            </a:r>
            <a:endParaRPr dirty="0">
              <a:latin typeface="+mj-lt"/>
            </a:endParaRPr>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358775" lvl="1" indent="-179388">
              <a:spcBef>
                <a:spcPts val="300"/>
              </a:spcBef>
              <a:spcAft>
                <a:spcPts val="300"/>
              </a:spcAft>
              <a:buFont typeface="Wingdings"/>
              <a:buChar char="§"/>
              <a:defRPr/>
            </a:pPr>
            <a:r>
              <a:rPr lang="fr-FR" sz="1200" dirty="0"/>
              <a:t>Finition chiffrée : </a:t>
            </a:r>
            <a:endParaRPr dirty="0"/>
          </a:p>
          <a:p>
            <a:pPr marL="358775" lvl="1" indent="-179388">
              <a:spcBef>
                <a:spcPts val="300"/>
              </a:spcBef>
              <a:spcAft>
                <a:spcPts val="300"/>
              </a:spcAft>
              <a:buFont typeface="Wingdings"/>
              <a:buChar char="§"/>
              <a:defRPr/>
            </a:pPr>
            <a:r>
              <a:rPr lang="fr-FR" sz="1200" dirty="0"/>
              <a:t>Garantie : </a:t>
            </a:r>
            <a:endParaRPr dirty="0"/>
          </a:p>
          <a:p>
            <a:pPr marL="358775" lvl="1" indent="-179388">
              <a:spcBef>
                <a:spcPts val="300"/>
              </a:spcBef>
              <a:spcAft>
                <a:spcPts val="300"/>
              </a:spcAft>
              <a:buFont typeface="Wingdings"/>
              <a:buChar char="§"/>
              <a:defRPr/>
            </a:pPr>
            <a:r>
              <a:rPr lang="fr-FR" sz="1200" dirty="0"/>
              <a:t>Pérennité :</a:t>
            </a:r>
            <a:endParaRPr dirty="0"/>
          </a:p>
          <a:p>
            <a:pPr marL="358775" lvl="1" indent="-179388">
              <a:spcBef>
                <a:spcPts val="300"/>
              </a:spcBef>
              <a:spcAft>
                <a:spcPts val="300"/>
              </a:spcAft>
              <a:buFont typeface="Wingdings"/>
              <a:buChar char="§"/>
              <a:defRPr/>
            </a:pPr>
            <a:r>
              <a:rPr lang="fr-FR" sz="1200" dirty="0"/>
              <a:t>Lieu de production :</a:t>
            </a:r>
            <a:endParaRPr dirty="0"/>
          </a:p>
          <a:p>
            <a:pPr marL="358775" lvl="1" indent="-179388">
              <a:spcBef>
                <a:spcPts val="300"/>
              </a:spcBef>
              <a:spcAft>
                <a:spcPts val="300"/>
              </a:spcAft>
              <a:buFont typeface="Wingdings"/>
              <a:buChar char="§"/>
              <a:defRPr/>
            </a:pPr>
            <a:r>
              <a:rPr lang="fr-FR" sz="1200" dirty="0"/>
              <a:t>Prix HT (avec </a:t>
            </a:r>
            <a:r>
              <a:rPr lang="fr-FR" sz="1200" dirty="0" err="1"/>
              <a:t>éco-contribution</a:t>
            </a:r>
            <a:r>
              <a:rPr lang="fr-FR" sz="1200" dirty="0"/>
              <a:t>) : XXX,XX €</a:t>
            </a:r>
            <a:endParaRPr dirty="0"/>
          </a:p>
        </p:txBody>
      </p:sp>
      <p:sp>
        <p:nvSpPr>
          <p:cNvPr id="5126" name="ZoneTexte 13"/>
          <p:cNvSpPr txBox="1">
            <a:spLocks noGrp="1" noChangeShapeType="1"/>
          </p:cNvSpPr>
          <p:nvPr/>
        </p:nvSpPr>
        <p:spPr bwMode="auto">
          <a:xfrm>
            <a:off x="358234" y="4315491"/>
            <a:ext cx="3226416" cy="292388"/>
          </a:xfrm>
          <a:prstGeom prst="rect">
            <a:avLst/>
          </a:prstGeom>
          <a:noFill/>
        </p:spPr>
        <p:txBody>
          <a:bodyPr wrap="square" lIns="91440" tIns="45720" rIns="91440" bIns="45720">
            <a:spAutoFit/>
          </a:bodyPr>
          <a:lstStyle/>
          <a:p>
            <a:pPr lvl="0">
              <a:defRPr/>
            </a:pPr>
            <a:r>
              <a:rPr lang="fr-FR" sz="1300" dirty="0">
                <a:solidFill>
                  <a:schemeClr val="accent3">
                    <a:lumMod val="75000"/>
                  </a:schemeClr>
                </a:solidFill>
                <a:cs typeface="Arial"/>
              </a:rPr>
              <a:t>Image Revêtement chiffré</a:t>
            </a:r>
          </a:p>
        </p:txBody>
      </p:sp>
      <p:sp>
        <p:nvSpPr>
          <p:cNvPr id="5128" name="Rectangle 14"/>
          <p:cNvSpPr>
            <a:spLocks noGrp="1" noChangeShapeType="1"/>
          </p:cNvSpPr>
          <p:nvPr/>
        </p:nvSpPr>
        <p:spPr bwMode="auto">
          <a:xfrm>
            <a:off x="355694" y="4674076"/>
            <a:ext cx="4741768" cy="1826736"/>
          </a:xfrm>
          <a:prstGeom prst="rect">
            <a:avLst/>
          </a:prstGeom>
          <a:noFill/>
          <a:ln w="19050">
            <a:solidFill>
              <a:schemeClr val="accent2">
                <a:lumMod val="20000"/>
                <a:lumOff val="80000"/>
              </a:schemeClr>
            </a:solidFill>
            <a:prstDash val="sysDot"/>
            <a:round/>
            <a:headEnd/>
            <a:tailEnd/>
          </a:ln>
        </p:spPr>
        <p:txBody>
          <a:bodyPr lIns="91440" tIns="45720" rIns="91440" bIns="45720" anchor="ctr" anchorCtr="0"/>
          <a:lstStyle/>
          <a:p>
            <a:pPr>
              <a:defRPr/>
            </a:pPr>
            <a:endParaRPr sz="1400"/>
          </a:p>
        </p:txBody>
      </p:sp>
      <p:sp>
        <p:nvSpPr>
          <p:cNvPr id="5129" name="Espace réservé du texte 5"/>
          <p:cNvSpPr>
            <a:spLocks noGrp="1" noChangeShapeType="1"/>
          </p:cNvSpPr>
          <p:nvPr>
            <p:ph type="body"/>
          </p:nvPr>
        </p:nvSpPr>
        <p:spPr bwMode="auto">
          <a:xfrm>
            <a:off x="560387" y="665162"/>
            <a:ext cx="8721725" cy="639762"/>
          </a:xfrm>
          <a:prstGeom prst="rect">
            <a:avLst/>
          </a:prstGeom>
          <a:noFill/>
        </p:spPr>
        <p:txBody>
          <a:bodyPr lIns="0" tIns="45720" rIns="0" bIns="45720" anchor="ctr" anchorCtr="0"/>
          <a:lstStyle>
            <a:lvl1pPr marL="342900" indent="0" algn="l" defTabSz="914400">
              <a:lnSpc>
                <a:spcPct val="100000"/>
              </a:lnSpc>
              <a:spcBef>
                <a:spcPts val="0"/>
              </a:spcBef>
              <a:spcAft>
                <a:spcPts val="0"/>
              </a:spcAft>
              <a:buChar char="►"/>
              <a:defRPr sz="2400" b="0" i="0">
                <a:solidFill>
                  <a:srgbClr val="E46C0A"/>
                </a:solidFill>
                <a:latin typeface="Arial"/>
                <a:ea typeface="Arial"/>
              </a:defRPr>
            </a:lvl1pPr>
            <a:lvl2pPr marL="742950" indent="457200" algn="l" defTabSz="914400">
              <a:lnSpc>
                <a:spcPct val="100000"/>
              </a:lnSpc>
              <a:spcBef>
                <a:spcPts val="0"/>
              </a:spcBef>
              <a:spcAft>
                <a:spcPts val="0"/>
              </a:spcAft>
              <a:buChar char="§"/>
              <a:defRPr sz="1800" b="0" i="0">
                <a:solidFill>
                  <a:schemeClr val="dk1"/>
                </a:solidFill>
                <a:latin typeface="Arial"/>
                <a:ea typeface="Arial"/>
              </a:defRPr>
            </a:lvl2pPr>
            <a:lvl3pPr marL="1143000" indent="914400" algn="l" defTabSz="914400">
              <a:lnSpc>
                <a:spcPct val="100000"/>
              </a:lnSpc>
              <a:spcBef>
                <a:spcPts val="0"/>
              </a:spcBef>
              <a:spcAft>
                <a:spcPts val="0"/>
              </a:spcAft>
              <a:buChar char="-"/>
              <a:defRPr sz="1400" b="0" i="0">
                <a:solidFill>
                  <a:schemeClr val="dk1"/>
                </a:solidFill>
                <a:latin typeface="Arial"/>
                <a:ea typeface="Arial"/>
              </a:defRPr>
            </a:lvl3pPr>
            <a:lvl4pPr marL="1600200" indent="1371600" algn="l" defTabSz="914400">
              <a:lnSpc>
                <a:spcPct val="100000"/>
              </a:lnSpc>
              <a:spcBef>
                <a:spcPts val="0"/>
              </a:spcBef>
              <a:spcAft>
                <a:spcPts val="0"/>
              </a:spcAft>
              <a:buChar char="–"/>
              <a:defRPr sz="1600" b="0" i="0">
                <a:solidFill>
                  <a:schemeClr val="dk1"/>
                </a:solidFill>
                <a:latin typeface="Arial"/>
                <a:ea typeface="Arial"/>
              </a:defRPr>
            </a:lvl4pPr>
            <a:lvl5pPr marL="2057400" indent="1828800" algn="l" defTabSz="914400">
              <a:lnSpc>
                <a:spcPct val="100000"/>
              </a:lnSpc>
              <a:spcBef>
                <a:spcPts val="0"/>
              </a:spcBef>
              <a:spcAft>
                <a:spcPts val="0"/>
              </a:spcAft>
              <a:buChar char="»"/>
              <a:defRPr sz="1600" b="0" i="0">
                <a:solidFill>
                  <a:schemeClr val="dk1"/>
                </a:solidFill>
                <a:latin typeface="Arial"/>
                <a:ea typeface="Arial"/>
              </a:defRPr>
            </a:lvl5pPr>
          </a:lstStyle>
          <a:p>
            <a:pPr marL="0" lvl="0" indent="0">
              <a:spcBef>
                <a:spcPts val="0"/>
              </a:spcBef>
              <a:buClr>
                <a:srgbClr val="31859C"/>
              </a:buClr>
              <a:buFont typeface="Arial"/>
              <a:buChar char=" "/>
              <a:defRPr/>
            </a:pPr>
            <a:r>
              <a:rPr>
                <a:solidFill>
                  <a:schemeClr val="dk1"/>
                </a:solidFill>
              </a:rPr>
              <a:t>Nom du produit //Gamme</a:t>
            </a:r>
            <a:endParaRPr/>
          </a:p>
        </p:txBody>
      </p:sp>
      <p:sp>
        <p:nvSpPr>
          <p:cNvPr id="5130" name="Espace réservé du texte 5"/>
          <p:cNvSpPr txBox="1">
            <a:spLocks noGrp="1" noChangeShapeType="1"/>
          </p:cNvSpPr>
          <p:nvPr/>
        </p:nvSpPr>
        <p:spPr bwMode="auto">
          <a:xfrm>
            <a:off x="6958500" y="557212"/>
            <a:ext cx="2592387" cy="639762"/>
          </a:xfrm>
          <a:prstGeom prst="rect">
            <a:avLst/>
          </a:prstGeom>
          <a:noFill/>
        </p:spPr>
        <p:txBody>
          <a:bodyPr lIns="0" tIns="45720" rIns="0" bIns="45720" anchor="ctr" anchorCtr="0"/>
          <a:lstStyle/>
          <a:p>
            <a:pPr lvl="0" indent="0" algn="ctr">
              <a:spcBef>
                <a:spcPts val="0"/>
              </a:spcBef>
              <a:buClr>
                <a:srgbClr val="31859C"/>
              </a:buClr>
              <a:buChar char=" "/>
              <a:defRPr/>
            </a:pPr>
            <a:r>
              <a:rPr lang="fr-FR" sz="1600">
                <a:solidFill>
                  <a:srgbClr val="C00000"/>
                </a:solidFill>
              </a:rPr>
              <a:t>Logo ou nom de l’entreprise</a:t>
            </a:r>
            <a:endParaRPr/>
          </a:p>
        </p:txBody>
      </p:sp>
      <p:sp>
        <p:nvSpPr>
          <p:cNvPr id="11" name="Rectangle 10"/>
          <p:cNvSpPr/>
          <p:nvPr/>
        </p:nvSpPr>
        <p:spPr bwMode="auto">
          <a:xfrm>
            <a:off x="358234" y="1175031"/>
            <a:ext cx="4741768" cy="3140459"/>
          </a:xfrm>
          <a:prstGeom prst="rect">
            <a:avLst/>
          </a:prstGeom>
          <a:noFill/>
          <a:ln w="19050">
            <a:solidFill>
              <a:schemeClr val="accent2">
                <a:lumMod val="20000"/>
                <a:lumOff val="80000"/>
              </a:schemeClr>
            </a:solidFill>
            <a:prstDash val="sysDot"/>
            <a:round/>
            <a:headEnd/>
            <a:tailEnd/>
          </a:ln>
        </p:spPr>
        <p:txBody>
          <a:bodyPr lIns="91440" tIns="45720" rIns="91440" bIns="45720" anchor="ctr" anchorCtr="0"/>
          <a:lstStyle/>
          <a:p>
            <a:pPr>
              <a:defRPr/>
            </a:pPr>
            <a:endParaRPr lang="fr-FR" sz="1400">
              <a:solidFill>
                <a:schemeClr val="dk1"/>
              </a:solidFill>
              <a:latin typeface="Arial"/>
              <a:ea typeface="Arial"/>
            </a:endParaRPr>
          </a:p>
        </p:txBody>
      </p:sp>
      <p:sp>
        <p:nvSpPr>
          <p:cNvPr id="14" name="Espace réservé du texte 5"/>
          <p:cNvSpPr txBox="1"/>
          <p:nvPr/>
        </p:nvSpPr>
        <p:spPr bwMode="auto">
          <a:xfrm>
            <a:off x="-88262" y="1067123"/>
            <a:ext cx="1539199" cy="425085"/>
          </a:xfrm>
          <a:prstGeom prst="rect">
            <a:avLst/>
          </a:prstGeom>
          <a:noFill/>
          <a:ln>
            <a:noFill/>
          </a:ln>
        </p:spPr>
        <p:txBody>
          <a:bodyPr lIns="0" tIns="49785" rIns="0" bIns="49785" anchor="ctr"/>
          <a:lstStyle>
            <a:lvl1pPr>
              <a:defRPr>
                <a:solidFill>
                  <a:schemeClr val="tx1"/>
                </a:solidFill>
                <a:latin typeface="Arial"/>
                <a:cs typeface="Arial"/>
              </a:defRPr>
            </a:lvl1pPr>
            <a:lvl2pPr marL="742950" indent="-285750">
              <a:defRPr>
                <a:solidFill>
                  <a:schemeClr val="tx1"/>
                </a:solidFill>
                <a:latin typeface="Arial"/>
                <a:cs typeface="Arial"/>
              </a:defRPr>
            </a:lvl2pPr>
            <a:lvl3pPr marL="1143000" indent="-228600">
              <a:defRPr>
                <a:solidFill>
                  <a:schemeClr val="tx1"/>
                </a:solidFill>
                <a:latin typeface="Arial"/>
                <a:cs typeface="Arial"/>
              </a:defRPr>
            </a:lvl3pPr>
            <a:lvl4pPr marL="1600200" indent="-228600">
              <a:defRPr>
                <a:solidFill>
                  <a:schemeClr val="tx1"/>
                </a:solidFill>
                <a:latin typeface="Arial"/>
                <a:cs typeface="Arial"/>
              </a:defRPr>
            </a:lvl4pPr>
            <a:lvl5pPr marL="2057400" indent="-228600">
              <a:defRPr>
                <a:solidFill>
                  <a:schemeClr val="tx1"/>
                </a:solidFill>
                <a:latin typeface="Arial"/>
                <a:cs typeface="Arial"/>
              </a:defRPr>
            </a:lvl5pPr>
            <a:lvl6pPr marL="2514600" indent="-228600">
              <a:spcBef>
                <a:spcPts val="0"/>
              </a:spcBef>
              <a:spcAft>
                <a:spcPts val="0"/>
              </a:spcAft>
              <a:defRPr>
                <a:solidFill>
                  <a:schemeClr val="tx1"/>
                </a:solidFill>
                <a:latin typeface="Arial"/>
                <a:cs typeface="Arial"/>
              </a:defRPr>
            </a:lvl6pPr>
            <a:lvl7pPr marL="2971800" indent="-228600">
              <a:spcBef>
                <a:spcPts val="0"/>
              </a:spcBef>
              <a:spcAft>
                <a:spcPts val="0"/>
              </a:spcAft>
              <a:defRPr>
                <a:solidFill>
                  <a:schemeClr val="tx1"/>
                </a:solidFill>
                <a:latin typeface="Arial"/>
                <a:cs typeface="Arial"/>
              </a:defRPr>
            </a:lvl7pPr>
            <a:lvl8pPr marL="3429000" indent="-228600">
              <a:spcBef>
                <a:spcPts val="0"/>
              </a:spcBef>
              <a:spcAft>
                <a:spcPts val="0"/>
              </a:spcAft>
              <a:defRPr>
                <a:solidFill>
                  <a:schemeClr val="tx1"/>
                </a:solidFill>
                <a:latin typeface="Arial"/>
                <a:cs typeface="Arial"/>
              </a:defRPr>
            </a:lvl8pPr>
            <a:lvl9pPr marL="3886200" indent="-228600">
              <a:spcBef>
                <a:spcPts val="0"/>
              </a:spcBef>
              <a:spcAft>
                <a:spcPts val="0"/>
              </a:spcAft>
              <a:defRPr>
                <a:solidFill>
                  <a:schemeClr val="tx1"/>
                </a:solidFill>
                <a:latin typeface="Arial"/>
                <a:cs typeface="Arial"/>
              </a:defRPr>
            </a:lvl9pPr>
          </a:lstStyle>
          <a:p>
            <a:pPr algn="ctr">
              <a:spcBef>
                <a:spcPts val="0"/>
              </a:spcBef>
              <a:buClr>
                <a:srgbClr val="31859C"/>
              </a:buClr>
              <a:buFont typeface="Arial"/>
              <a:buChar char=" "/>
              <a:defRPr/>
            </a:pPr>
            <a:r>
              <a:rPr lang="fr-FR" sz="1300" dirty="0">
                <a:solidFill>
                  <a:schemeClr val="accent3">
                    <a:lumMod val="75000"/>
                  </a:schemeClr>
                </a:solidFill>
              </a:rPr>
              <a:t>Image</a:t>
            </a:r>
            <a:endParaRPr dirty="0"/>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p14:dur="250">
        <p:fade/>
      </p:transition>
    </mc:Choice>
    <mc:Fallback xmlns:w="http://schemas.openxmlformats.org/wordprocessingml/2006/main" xmlns:m="http://schemas.openxmlformats.org/officeDocument/2006/math" xmlns="">
      <p:transition spd="med" advClick="1">
        <p:fade thruBlk="0"/>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a:extLst>
            <a:ext uri="{FF2B5EF4-FFF2-40B4-BE49-F238E27FC236}">
              <a16:creationId xmlns:a16="http://schemas.microsoft.com/office/drawing/2014/main" id="{0A9FD3C3-9DAF-03D3-A10F-A0AC3408B268}"/>
            </a:ext>
          </a:extLst>
        </p:cNvPr>
        <p:cNvGrpSpPr/>
        <p:nvPr/>
      </p:nvGrpSpPr>
      <p:grpSpPr bwMode="auto">
        <a:xfrm>
          <a:off x="0" y="0"/>
          <a:ext cx="0" cy="0"/>
          <a:chOff x="0" y="0"/>
          <a:chExt cx="0" cy="0"/>
        </a:xfrm>
      </p:grpSpPr>
      <p:sp>
        <p:nvSpPr>
          <p:cNvPr id="1768159644" name="Titre 3">
            <a:extLst>
              <a:ext uri="{FF2B5EF4-FFF2-40B4-BE49-F238E27FC236}">
                <a16:creationId xmlns:a16="http://schemas.microsoft.com/office/drawing/2014/main" id="{95CD1F3D-E19B-86D0-36DA-8228F5811D2E}"/>
              </a:ext>
            </a:extLst>
          </p:cNvPr>
          <p:cNvSpPr>
            <a:spLocks noGrp="1" noChangeShapeType="1"/>
          </p:cNvSpPr>
          <p:nvPr>
            <p:ph type="title"/>
          </p:nvPr>
        </p:nvSpPr>
        <p:spPr bwMode="auto">
          <a:xfrm>
            <a:off x="616556" y="139522"/>
            <a:ext cx="8074024" cy="576261"/>
          </a:xfrm>
          <a:prstGeom prst="rect">
            <a:avLst/>
          </a:prstGeom>
          <a:noFill/>
        </p:spPr>
        <p:txBody>
          <a:bodyPr lIns="0" tIns="0" rIns="0" bIns="0" anchor="ctr" anchorCtr="0"/>
          <a:lstStyle>
            <a:lvl1pPr marL="0" indent="0" algn="l" defTabSz="914400">
              <a:lnSpc>
                <a:spcPct val="100000"/>
              </a:lnSpc>
              <a:spcBef>
                <a:spcPts val="0"/>
              </a:spcBef>
              <a:spcAft>
                <a:spcPts val="0"/>
              </a:spcAft>
              <a:buNone/>
              <a:defRPr sz="3200" b="0" i="0">
                <a:solidFill>
                  <a:schemeClr val="dk2"/>
                </a:solidFill>
                <a:latin typeface="Arial"/>
                <a:ea typeface="Arial"/>
              </a:defRPr>
            </a:lvl1pPr>
            <a:lvl2pPr marL="0" indent="0" algn="l" defTabSz="914400">
              <a:lnSpc>
                <a:spcPct val="100000"/>
              </a:lnSpc>
              <a:spcBef>
                <a:spcPts val="0"/>
              </a:spcBef>
              <a:spcAft>
                <a:spcPts val="0"/>
              </a:spcAft>
              <a:buNone/>
              <a:defRPr sz="3200" b="0" i="0">
                <a:solidFill>
                  <a:schemeClr val="dk2"/>
                </a:solidFill>
                <a:latin typeface="Arial"/>
                <a:ea typeface="Arial"/>
              </a:defRPr>
            </a:lvl2pPr>
            <a:lvl3pPr marL="0" indent="0" algn="l" defTabSz="914400">
              <a:lnSpc>
                <a:spcPct val="100000"/>
              </a:lnSpc>
              <a:spcBef>
                <a:spcPts val="0"/>
              </a:spcBef>
              <a:spcAft>
                <a:spcPts val="0"/>
              </a:spcAft>
              <a:buNone/>
              <a:defRPr sz="3200" b="0" i="0">
                <a:solidFill>
                  <a:schemeClr val="dk2"/>
                </a:solidFill>
                <a:latin typeface="Arial"/>
                <a:ea typeface="Arial"/>
              </a:defRPr>
            </a:lvl3pPr>
            <a:lvl4pPr marL="0" indent="0" algn="l" defTabSz="914400">
              <a:lnSpc>
                <a:spcPct val="100000"/>
              </a:lnSpc>
              <a:spcBef>
                <a:spcPts val="0"/>
              </a:spcBef>
              <a:spcAft>
                <a:spcPts val="0"/>
              </a:spcAft>
              <a:buNone/>
              <a:defRPr sz="3200" b="0" i="0">
                <a:solidFill>
                  <a:schemeClr val="dk2"/>
                </a:solidFill>
                <a:latin typeface="Arial"/>
                <a:ea typeface="Arial"/>
              </a:defRPr>
            </a:lvl4pPr>
            <a:lvl5pPr marL="0" indent="0" algn="l" defTabSz="914400">
              <a:lnSpc>
                <a:spcPct val="100000"/>
              </a:lnSpc>
              <a:spcBef>
                <a:spcPts val="0"/>
              </a:spcBef>
              <a:spcAft>
                <a:spcPts val="0"/>
              </a:spcAft>
              <a:buNone/>
              <a:defRPr sz="3200" b="0" i="0">
                <a:solidFill>
                  <a:schemeClr val="dk2"/>
                </a:solidFill>
                <a:latin typeface="Arial"/>
                <a:ea typeface="Arial"/>
              </a:defRPr>
            </a:lvl5pPr>
          </a:lstStyle>
          <a:p>
            <a:pPr lvl="0">
              <a:defRPr/>
            </a:pPr>
            <a:r>
              <a:rPr sz="1400" dirty="0">
                <a:solidFill>
                  <a:srgbClr val="C00000"/>
                </a:solidFill>
              </a:rPr>
              <a:t>B2R : </a:t>
            </a:r>
            <a:r>
              <a:rPr lang="fr-FR" sz="1400" dirty="0">
                <a:solidFill>
                  <a:srgbClr val="C00000"/>
                </a:solidFill>
                <a:cs typeface="Arial"/>
              </a:rPr>
              <a:t>Réutilisation de 2 postes existants pour création d’un </a:t>
            </a:r>
            <a:r>
              <a:rPr lang="fr-FR" sz="1400" dirty="0" err="1">
                <a:solidFill>
                  <a:srgbClr val="C00000"/>
                </a:solidFill>
                <a:cs typeface="Arial"/>
              </a:rPr>
              <a:t>bench</a:t>
            </a:r>
            <a:r>
              <a:rPr lang="fr-FR" sz="1400" dirty="0">
                <a:solidFill>
                  <a:srgbClr val="C00000"/>
                </a:solidFill>
                <a:cs typeface="Arial"/>
              </a:rPr>
              <a:t> de 2, compris récupération du gisement, stockage, découpe, placage, démontage, remontage, innervation, livraison et installation du </a:t>
            </a:r>
            <a:r>
              <a:rPr lang="fr-FR" sz="1400" dirty="0" err="1">
                <a:solidFill>
                  <a:srgbClr val="C00000"/>
                </a:solidFill>
                <a:cs typeface="Arial"/>
              </a:rPr>
              <a:t>bench</a:t>
            </a:r>
            <a:r>
              <a:rPr lang="fr-FR" sz="1400" dirty="0">
                <a:solidFill>
                  <a:srgbClr val="C00000"/>
                </a:solidFill>
                <a:cs typeface="Arial"/>
              </a:rPr>
              <a:t> de 2 </a:t>
            </a:r>
            <a:endParaRPr sz="2000" dirty="0"/>
          </a:p>
        </p:txBody>
      </p:sp>
      <p:sp>
        <p:nvSpPr>
          <p:cNvPr id="115054862" name="Espace réservé du numéro de diapositive 2">
            <a:extLst>
              <a:ext uri="{FF2B5EF4-FFF2-40B4-BE49-F238E27FC236}">
                <a16:creationId xmlns:a16="http://schemas.microsoft.com/office/drawing/2014/main" id="{77AA3862-6A0F-71A5-782B-84EA7AA70457}"/>
              </a:ext>
            </a:extLst>
          </p:cNvPr>
          <p:cNvSpPr txBox="1">
            <a:spLocks noGrp="1" noChangeShapeType="1"/>
          </p:cNvSpPr>
          <p:nvPr>
            <p:ph type="sldNum"/>
          </p:nvPr>
        </p:nvSpPr>
        <p:spPr bwMode="auto">
          <a:xfrm>
            <a:off x="8697911" y="115886"/>
            <a:ext cx="584199" cy="576261"/>
          </a:xfrm>
          <a:prstGeom prst="rect">
            <a:avLst/>
          </a:prstGeom>
          <a:noFill/>
        </p:spPr>
        <p:txBody>
          <a:bodyPr lIns="91440" tIns="45720" rIns="91440" bIns="45720" anchor="ctr" anchorCtr="0"/>
          <a:lstStyle/>
          <a:p>
            <a:pPr marL="0" lvl="0" indent="0" algn="r">
              <a:spcBef>
                <a:spcPts val="0"/>
              </a:spcBef>
              <a:buNone/>
              <a:defRPr/>
            </a:pPr>
            <a:fld id="{ECCEF262-0727-2B44-32F6-82A0016F97C9}" type="slidenum">
              <a:rPr lang="fr-FR" sz="1600">
                <a:solidFill>
                  <a:srgbClr val="7F7F7F"/>
                </a:solidFill>
              </a:rPr>
              <a:t>3</a:t>
            </a:fld>
            <a:endParaRPr/>
          </a:p>
        </p:txBody>
      </p:sp>
      <p:sp>
        <p:nvSpPr>
          <p:cNvPr id="597197209" name="Espace réservé du texte 5">
            <a:extLst>
              <a:ext uri="{FF2B5EF4-FFF2-40B4-BE49-F238E27FC236}">
                <a16:creationId xmlns:a16="http://schemas.microsoft.com/office/drawing/2014/main" id="{8855370E-7B7F-E32B-861C-EBDD1052DDD1}"/>
              </a:ext>
            </a:extLst>
          </p:cNvPr>
          <p:cNvSpPr>
            <a:spLocks noGrp="1" noChangeShapeType="1"/>
          </p:cNvSpPr>
          <p:nvPr>
            <p:ph type="body"/>
          </p:nvPr>
        </p:nvSpPr>
        <p:spPr bwMode="auto">
          <a:xfrm>
            <a:off x="560386" y="665161"/>
            <a:ext cx="8721724" cy="639761"/>
          </a:xfrm>
          <a:prstGeom prst="rect">
            <a:avLst/>
          </a:prstGeom>
          <a:noFill/>
        </p:spPr>
        <p:txBody>
          <a:bodyPr lIns="0" tIns="45720" rIns="0" bIns="45720" anchor="ctr" anchorCtr="0"/>
          <a:lstStyle>
            <a:lvl1pPr marL="342900" indent="0" algn="l" defTabSz="914400">
              <a:lnSpc>
                <a:spcPct val="100000"/>
              </a:lnSpc>
              <a:spcBef>
                <a:spcPts val="0"/>
              </a:spcBef>
              <a:spcAft>
                <a:spcPts val="0"/>
              </a:spcAft>
              <a:buChar char="►"/>
              <a:defRPr sz="2400" b="0" i="0">
                <a:solidFill>
                  <a:srgbClr val="E46C0A"/>
                </a:solidFill>
                <a:latin typeface="Arial"/>
                <a:ea typeface="Arial"/>
              </a:defRPr>
            </a:lvl1pPr>
            <a:lvl2pPr marL="742950" indent="457200" algn="l" defTabSz="914400">
              <a:lnSpc>
                <a:spcPct val="100000"/>
              </a:lnSpc>
              <a:spcBef>
                <a:spcPts val="0"/>
              </a:spcBef>
              <a:spcAft>
                <a:spcPts val="0"/>
              </a:spcAft>
              <a:buChar char="§"/>
              <a:defRPr sz="1800" b="0" i="0">
                <a:solidFill>
                  <a:schemeClr val="dk1"/>
                </a:solidFill>
                <a:latin typeface="Arial"/>
                <a:ea typeface="Arial"/>
              </a:defRPr>
            </a:lvl2pPr>
            <a:lvl3pPr marL="1143000" indent="914400" algn="l" defTabSz="914400">
              <a:lnSpc>
                <a:spcPct val="100000"/>
              </a:lnSpc>
              <a:spcBef>
                <a:spcPts val="0"/>
              </a:spcBef>
              <a:spcAft>
                <a:spcPts val="0"/>
              </a:spcAft>
              <a:buChar char="-"/>
              <a:defRPr sz="1400" b="0" i="0">
                <a:solidFill>
                  <a:schemeClr val="dk1"/>
                </a:solidFill>
                <a:latin typeface="Arial"/>
                <a:ea typeface="Arial"/>
              </a:defRPr>
            </a:lvl3pPr>
            <a:lvl4pPr marL="1600200" indent="1371600" algn="l" defTabSz="914400">
              <a:lnSpc>
                <a:spcPct val="100000"/>
              </a:lnSpc>
              <a:spcBef>
                <a:spcPts val="0"/>
              </a:spcBef>
              <a:spcAft>
                <a:spcPts val="0"/>
              </a:spcAft>
              <a:buChar char="–"/>
              <a:defRPr sz="1600" b="0" i="0">
                <a:solidFill>
                  <a:schemeClr val="dk1"/>
                </a:solidFill>
                <a:latin typeface="Arial"/>
                <a:ea typeface="Arial"/>
              </a:defRPr>
            </a:lvl4pPr>
            <a:lvl5pPr marL="2057400" indent="1828800" algn="l" defTabSz="914400">
              <a:lnSpc>
                <a:spcPct val="100000"/>
              </a:lnSpc>
              <a:spcBef>
                <a:spcPts val="0"/>
              </a:spcBef>
              <a:spcAft>
                <a:spcPts val="0"/>
              </a:spcAft>
              <a:buChar char="»"/>
              <a:defRPr sz="1600" b="0" i="0">
                <a:solidFill>
                  <a:schemeClr val="dk1"/>
                </a:solidFill>
                <a:latin typeface="Arial"/>
                <a:ea typeface="Arial"/>
              </a:defRPr>
            </a:lvl5pPr>
          </a:lstStyle>
          <a:p>
            <a:pPr marL="0" lvl="0" indent="0">
              <a:spcBef>
                <a:spcPts val="0"/>
              </a:spcBef>
              <a:buClr>
                <a:srgbClr val="31859C"/>
              </a:buClr>
              <a:buFont typeface="Arial"/>
              <a:buChar char=" "/>
              <a:defRPr/>
            </a:pPr>
            <a:r>
              <a:rPr dirty="0">
                <a:solidFill>
                  <a:schemeClr val="dk1"/>
                </a:solidFill>
              </a:rPr>
              <a:t>Nom du produit //Gamme</a:t>
            </a:r>
            <a:endParaRPr dirty="0"/>
          </a:p>
        </p:txBody>
      </p:sp>
      <p:sp>
        <p:nvSpPr>
          <p:cNvPr id="334863437" name="Espace réservé du texte 5">
            <a:extLst>
              <a:ext uri="{FF2B5EF4-FFF2-40B4-BE49-F238E27FC236}">
                <a16:creationId xmlns:a16="http://schemas.microsoft.com/office/drawing/2014/main" id="{CB2D7949-AD18-89ED-B458-98725BF94C63}"/>
              </a:ext>
            </a:extLst>
          </p:cNvPr>
          <p:cNvSpPr txBox="1">
            <a:spLocks noGrp="1" noChangeShapeType="1"/>
          </p:cNvSpPr>
          <p:nvPr/>
        </p:nvSpPr>
        <p:spPr bwMode="auto">
          <a:xfrm>
            <a:off x="6958500" y="557212"/>
            <a:ext cx="2592387" cy="639761"/>
          </a:xfrm>
          <a:prstGeom prst="rect">
            <a:avLst/>
          </a:prstGeom>
          <a:noFill/>
        </p:spPr>
        <p:txBody>
          <a:bodyPr lIns="0" tIns="45720" rIns="0" bIns="45720" anchor="ctr" anchorCtr="0"/>
          <a:lstStyle/>
          <a:p>
            <a:pPr lvl="0" indent="0" algn="ctr">
              <a:spcBef>
                <a:spcPts val="0"/>
              </a:spcBef>
              <a:buClr>
                <a:srgbClr val="31859C"/>
              </a:buClr>
              <a:buChar char=" "/>
              <a:defRPr/>
            </a:pPr>
            <a:r>
              <a:rPr lang="fr-FR" sz="1600">
                <a:solidFill>
                  <a:srgbClr val="C00000"/>
                </a:solidFill>
              </a:rPr>
              <a:t>Logo ou nom de l’entreprise</a:t>
            </a:r>
            <a:endParaRPr/>
          </a:p>
        </p:txBody>
      </p:sp>
      <p:sp>
        <p:nvSpPr>
          <p:cNvPr id="3" name="Espace réservé du contenu 4">
            <a:extLst>
              <a:ext uri="{FF2B5EF4-FFF2-40B4-BE49-F238E27FC236}">
                <a16:creationId xmlns:a16="http://schemas.microsoft.com/office/drawing/2014/main" id="{D1E14EDE-C654-B562-5F07-5A04A1C007D1}"/>
              </a:ext>
            </a:extLst>
          </p:cNvPr>
          <p:cNvSpPr txBox="1">
            <a:spLocks noGrp="1" noChangeShapeType="1"/>
          </p:cNvSpPr>
          <p:nvPr/>
        </p:nvSpPr>
        <p:spPr bwMode="auto">
          <a:xfrm>
            <a:off x="5097462" y="1196974"/>
            <a:ext cx="4392612" cy="5303837"/>
          </a:xfrm>
          <a:prstGeom prst="rect">
            <a:avLst/>
          </a:prstGeom>
          <a:noFill/>
        </p:spPr>
        <p:txBody>
          <a:bodyPr lIns="0" tIns="45720" rIns="0" bIns="45720"/>
          <a:lstStyle/>
          <a:p>
            <a:pPr marL="358775" lvl="1" indent="-179388">
              <a:spcBef>
                <a:spcPts val="300"/>
              </a:spcBef>
              <a:spcAft>
                <a:spcPts val="300"/>
              </a:spcAft>
              <a:buFont typeface="Wingdings"/>
              <a:buChar char="§"/>
              <a:defRPr/>
            </a:pPr>
            <a:r>
              <a:rPr lang="fr-FR" sz="1200" dirty="0">
                <a:latin typeface="+mj-lt"/>
              </a:rPr>
              <a:t>Dimensions : </a:t>
            </a:r>
            <a:endParaRPr dirty="0"/>
          </a:p>
          <a:p>
            <a:pPr marL="358775" lvl="1" indent="-179388">
              <a:spcBef>
                <a:spcPts val="300"/>
              </a:spcBef>
              <a:spcAft>
                <a:spcPts val="300"/>
              </a:spcAft>
              <a:buFont typeface="Wingdings"/>
              <a:buChar char="§"/>
              <a:defRPr/>
            </a:pPr>
            <a:r>
              <a:rPr lang="fr-FR" sz="1200" dirty="0">
                <a:latin typeface="+mj-lt"/>
              </a:rPr>
              <a:t>Description technique :</a:t>
            </a:r>
            <a:endParaRPr dirty="0">
              <a:latin typeface="+mj-lt"/>
            </a:endParaRPr>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358775" lvl="1" indent="-179388">
              <a:spcBef>
                <a:spcPts val="300"/>
              </a:spcBef>
              <a:spcAft>
                <a:spcPts val="300"/>
              </a:spcAft>
              <a:buFont typeface="Wingdings"/>
              <a:buChar char="§"/>
              <a:defRPr/>
            </a:pPr>
            <a:r>
              <a:rPr lang="fr-FR" sz="1200" dirty="0"/>
              <a:t>Finition chiffrée : </a:t>
            </a:r>
            <a:endParaRPr dirty="0"/>
          </a:p>
          <a:p>
            <a:pPr marL="358775" lvl="1" indent="-179388">
              <a:spcBef>
                <a:spcPts val="300"/>
              </a:spcBef>
              <a:spcAft>
                <a:spcPts val="300"/>
              </a:spcAft>
              <a:buFont typeface="Wingdings"/>
              <a:buChar char="§"/>
              <a:defRPr/>
            </a:pPr>
            <a:r>
              <a:rPr lang="fr-FR" sz="1200" dirty="0"/>
              <a:t>Garantie : </a:t>
            </a:r>
            <a:endParaRPr dirty="0"/>
          </a:p>
          <a:p>
            <a:pPr marL="358775" lvl="1" indent="-179388">
              <a:spcBef>
                <a:spcPts val="300"/>
              </a:spcBef>
              <a:spcAft>
                <a:spcPts val="300"/>
              </a:spcAft>
              <a:buFont typeface="Wingdings"/>
              <a:buChar char="§"/>
              <a:defRPr/>
            </a:pPr>
            <a:r>
              <a:rPr lang="fr-FR" sz="1200" dirty="0"/>
              <a:t>Pérennité :</a:t>
            </a:r>
            <a:endParaRPr dirty="0"/>
          </a:p>
          <a:p>
            <a:pPr marL="358775" lvl="1" indent="-179388">
              <a:spcBef>
                <a:spcPts val="300"/>
              </a:spcBef>
              <a:spcAft>
                <a:spcPts val="300"/>
              </a:spcAft>
              <a:buFont typeface="Wingdings"/>
              <a:buChar char="§"/>
              <a:defRPr/>
            </a:pPr>
            <a:r>
              <a:rPr lang="fr-FR" sz="1200" dirty="0"/>
              <a:t>Lieu de production :</a:t>
            </a:r>
            <a:endParaRPr dirty="0"/>
          </a:p>
          <a:p>
            <a:pPr marL="358775" lvl="1" indent="-179388">
              <a:spcBef>
                <a:spcPts val="300"/>
              </a:spcBef>
              <a:spcAft>
                <a:spcPts val="300"/>
              </a:spcAft>
              <a:buFont typeface="Wingdings"/>
              <a:buChar char="§"/>
              <a:defRPr/>
            </a:pPr>
            <a:r>
              <a:rPr lang="fr-FR" sz="1200" dirty="0"/>
              <a:t>Prix HT (avec </a:t>
            </a:r>
            <a:r>
              <a:rPr lang="fr-FR" sz="1200" dirty="0" err="1"/>
              <a:t>éco-contribution</a:t>
            </a:r>
            <a:r>
              <a:rPr lang="fr-FR" sz="1200" dirty="0"/>
              <a:t>) : XXX,XX €</a:t>
            </a:r>
            <a:endParaRPr dirty="0"/>
          </a:p>
        </p:txBody>
      </p:sp>
      <p:sp>
        <p:nvSpPr>
          <p:cNvPr id="4" name="ZoneTexte 13">
            <a:extLst>
              <a:ext uri="{FF2B5EF4-FFF2-40B4-BE49-F238E27FC236}">
                <a16:creationId xmlns:a16="http://schemas.microsoft.com/office/drawing/2014/main" id="{B177109B-FEEF-0178-2FDE-65CD66BB1193}"/>
              </a:ext>
            </a:extLst>
          </p:cNvPr>
          <p:cNvSpPr txBox="1">
            <a:spLocks noGrp="1" noChangeShapeType="1"/>
          </p:cNvSpPr>
          <p:nvPr/>
        </p:nvSpPr>
        <p:spPr bwMode="auto">
          <a:xfrm>
            <a:off x="358234" y="4315491"/>
            <a:ext cx="3226416" cy="292388"/>
          </a:xfrm>
          <a:prstGeom prst="rect">
            <a:avLst/>
          </a:prstGeom>
          <a:noFill/>
        </p:spPr>
        <p:txBody>
          <a:bodyPr wrap="square" lIns="91440" tIns="45720" rIns="91440" bIns="45720">
            <a:spAutoFit/>
          </a:bodyPr>
          <a:lstStyle/>
          <a:p>
            <a:pPr lvl="0">
              <a:defRPr/>
            </a:pPr>
            <a:r>
              <a:rPr lang="fr-FR" sz="1300" dirty="0">
                <a:solidFill>
                  <a:schemeClr val="accent3">
                    <a:lumMod val="75000"/>
                  </a:schemeClr>
                </a:solidFill>
                <a:cs typeface="Arial"/>
              </a:rPr>
              <a:t>Image Revêtement chiffré</a:t>
            </a:r>
          </a:p>
        </p:txBody>
      </p:sp>
      <p:sp>
        <p:nvSpPr>
          <p:cNvPr id="5" name="Rectangle 14">
            <a:extLst>
              <a:ext uri="{FF2B5EF4-FFF2-40B4-BE49-F238E27FC236}">
                <a16:creationId xmlns:a16="http://schemas.microsoft.com/office/drawing/2014/main" id="{CAE440D9-0FB6-6781-0F32-C5E6263B31E9}"/>
              </a:ext>
            </a:extLst>
          </p:cNvPr>
          <p:cNvSpPr>
            <a:spLocks noGrp="1" noChangeShapeType="1"/>
          </p:cNvSpPr>
          <p:nvPr/>
        </p:nvSpPr>
        <p:spPr bwMode="auto">
          <a:xfrm>
            <a:off x="355694" y="4674076"/>
            <a:ext cx="4741768" cy="1826736"/>
          </a:xfrm>
          <a:prstGeom prst="rect">
            <a:avLst/>
          </a:prstGeom>
          <a:noFill/>
          <a:ln w="19050">
            <a:solidFill>
              <a:schemeClr val="accent2">
                <a:lumMod val="20000"/>
                <a:lumOff val="80000"/>
              </a:schemeClr>
            </a:solidFill>
            <a:prstDash val="sysDot"/>
            <a:round/>
            <a:headEnd/>
            <a:tailEnd/>
          </a:ln>
        </p:spPr>
        <p:txBody>
          <a:bodyPr lIns="91440" tIns="45720" rIns="91440" bIns="45720" anchor="ctr" anchorCtr="0"/>
          <a:lstStyle/>
          <a:p>
            <a:pPr>
              <a:defRPr/>
            </a:pPr>
            <a:endParaRPr sz="1400"/>
          </a:p>
        </p:txBody>
      </p:sp>
      <p:sp>
        <p:nvSpPr>
          <p:cNvPr id="6" name="Rectangle 5">
            <a:extLst>
              <a:ext uri="{FF2B5EF4-FFF2-40B4-BE49-F238E27FC236}">
                <a16:creationId xmlns:a16="http://schemas.microsoft.com/office/drawing/2014/main" id="{6CA439B5-A5D8-361D-A605-51056C702672}"/>
              </a:ext>
            </a:extLst>
          </p:cNvPr>
          <p:cNvSpPr/>
          <p:nvPr/>
        </p:nvSpPr>
        <p:spPr bwMode="auto">
          <a:xfrm>
            <a:off x="358234" y="1175031"/>
            <a:ext cx="4741768" cy="3140459"/>
          </a:xfrm>
          <a:prstGeom prst="rect">
            <a:avLst/>
          </a:prstGeom>
          <a:noFill/>
          <a:ln w="19050">
            <a:solidFill>
              <a:schemeClr val="accent2">
                <a:lumMod val="20000"/>
                <a:lumOff val="80000"/>
              </a:schemeClr>
            </a:solidFill>
            <a:prstDash val="sysDot"/>
            <a:round/>
            <a:headEnd/>
            <a:tailEnd/>
          </a:ln>
        </p:spPr>
        <p:txBody>
          <a:bodyPr lIns="91440" tIns="45720" rIns="91440" bIns="45720" anchor="ctr" anchorCtr="0"/>
          <a:lstStyle/>
          <a:p>
            <a:pPr>
              <a:defRPr/>
            </a:pPr>
            <a:endParaRPr lang="fr-FR" sz="1400">
              <a:solidFill>
                <a:schemeClr val="dk1"/>
              </a:solidFill>
              <a:latin typeface="Arial"/>
              <a:ea typeface="Arial"/>
            </a:endParaRPr>
          </a:p>
        </p:txBody>
      </p:sp>
    </p:spTree>
    <p:extLst>
      <p:ext uri="{BB962C8B-B14F-4D97-AF65-F5344CB8AC3E}">
        <p14:creationId xmlns:p14="http://schemas.microsoft.com/office/powerpoint/2010/main" val="21237079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p14:dur="250">
        <p:fade/>
      </p:transition>
    </mc:Choice>
    <mc:Fallback xmlns:w="http://schemas.openxmlformats.org/wordprocessingml/2006/main" xmlns:m="http://schemas.openxmlformats.org/officeDocument/2006/math" xmlns="">
      <p:transition spd="med" advClick="1">
        <p:fade thruBlk="0"/>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768159644" name="Titre 3"/>
          <p:cNvSpPr>
            <a:spLocks noGrp="1" noChangeShapeType="1"/>
          </p:cNvSpPr>
          <p:nvPr>
            <p:ph type="title"/>
          </p:nvPr>
        </p:nvSpPr>
        <p:spPr bwMode="auto">
          <a:xfrm>
            <a:off x="623886" y="115886"/>
            <a:ext cx="8074024" cy="576261"/>
          </a:xfrm>
          <a:prstGeom prst="rect">
            <a:avLst/>
          </a:prstGeom>
          <a:noFill/>
        </p:spPr>
        <p:txBody>
          <a:bodyPr lIns="0" tIns="0" rIns="0" bIns="0" anchor="ctr" anchorCtr="0"/>
          <a:lstStyle>
            <a:lvl1pPr marL="0" indent="0" algn="l" defTabSz="914400">
              <a:lnSpc>
                <a:spcPct val="100000"/>
              </a:lnSpc>
              <a:spcBef>
                <a:spcPts val="0"/>
              </a:spcBef>
              <a:spcAft>
                <a:spcPts val="0"/>
              </a:spcAft>
              <a:buNone/>
              <a:defRPr sz="3200" b="0" i="0">
                <a:solidFill>
                  <a:schemeClr val="dk2"/>
                </a:solidFill>
                <a:latin typeface="Arial"/>
                <a:ea typeface="Arial"/>
              </a:defRPr>
            </a:lvl1pPr>
            <a:lvl2pPr marL="0" indent="0" algn="l" defTabSz="914400">
              <a:lnSpc>
                <a:spcPct val="100000"/>
              </a:lnSpc>
              <a:spcBef>
                <a:spcPts val="0"/>
              </a:spcBef>
              <a:spcAft>
                <a:spcPts val="0"/>
              </a:spcAft>
              <a:buNone/>
              <a:defRPr sz="3200" b="0" i="0">
                <a:solidFill>
                  <a:schemeClr val="dk2"/>
                </a:solidFill>
                <a:latin typeface="Arial"/>
                <a:ea typeface="Arial"/>
              </a:defRPr>
            </a:lvl2pPr>
            <a:lvl3pPr marL="0" indent="0" algn="l" defTabSz="914400">
              <a:lnSpc>
                <a:spcPct val="100000"/>
              </a:lnSpc>
              <a:spcBef>
                <a:spcPts val="0"/>
              </a:spcBef>
              <a:spcAft>
                <a:spcPts val="0"/>
              </a:spcAft>
              <a:buNone/>
              <a:defRPr sz="3200" b="0" i="0">
                <a:solidFill>
                  <a:schemeClr val="dk2"/>
                </a:solidFill>
                <a:latin typeface="Arial"/>
                <a:ea typeface="Arial"/>
              </a:defRPr>
            </a:lvl3pPr>
            <a:lvl4pPr marL="0" indent="0" algn="l" defTabSz="914400">
              <a:lnSpc>
                <a:spcPct val="100000"/>
              </a:lnSpc>
              <a:spcBef>
                <a:spcPts val="0"/>
              </a:spcBef>
              <a:spcAft>
                <a:spcPts val="0"/>
              </a:spcAft>
              <a:buNone/>
              <a:defRPr sz="3200" b="0" i="0">
                <a:solidFill>
                  <a:schemeClr val="dk2"/>
                </a:solidFill>
                <a:latin typeface="Arial"/>
                <a:ea typeface="Arial"/>
              </a:defRPr>
            </a:lvl4pPr>
            <a:lvl5pPr marL="0" indent="0" algn="l" defTabSz="914400">
              <a:lnSpc>
                <a:spcPct val="100000"/>
              </a:lnSpc>
              <a:spcBef>
                <a:spcPts val="0"/>
              </a:spcBef>
              <a:spcAft>
                <a:spcPts val="0"/>
              </a:spcAft>
              <a:buNone/>
              <a:defRPr sz="3200" b="0" i="0">
                <a:solidFill>
                  <a:schemeClr val="dk2"/>
                </a:solidFill>
                <a:latin typeface="Arial"/>
                <a:ea typeface="Arial"/>
              </a:defRPr>
            </a:lvl5pPr>
          </a:lstStyle>
          <a:p>
            <a:pPr lvl="0">
              <a:defRPr/>
            </a:pPr>
            <a:r>
              <a:rPr sz="1400" dirty="0">
                <a:solidFill>
                  <a:srgbClr val="C00000"/>
                </a:solidFill>
              </a:rPr>
              <a:t>B4R : </a:t>
            </a:r>
            <a:r>
              <a:rPr lang="fr-FR" sz="1400" dirty="0">
                <a:solidFill>
                  <a:srgbClr val="C00000"/>
                </a:solidFill>
                <a:cs typeface="Arial"/>
              </a:rPr>
              <a:t>Réutilisation de 4 postes existants pour création d’un </a:t>
            </a:r>
            <a:r>
              <a:rPr lang="fr-FR" sz="1400" dirty="0" err="1">
                <a:solidFill>
                  <a:srgbClr val="C00000"/>
                </a:solidFill>
                <a:cs typeface="Arial"/>
              </a:rPr>
              <a:t>bench</a:t>
            </a:r>
            <a:r>
              <a:rPr lang="fr-FR" sz="1400" dirty="0">
                <a:solidFill>
                  <a:srgbClr val="C00000"/>
                </a:solidFill>
                <a:cs typeface="Arial"/>
              </a:rPr>
              <a:t> de 4, compris récupération du gisement, stockage, découpe, placage, démontage, remontage, innervation, livraison et installation du </a:t>
            </a:r>
            <a:r>
              <a:rPr lang="fr-FR" sz="1400" dirty="0" err="1">
                <a:solidFill>
                  <a:srgbClr val="C00000"/>
                </a:solidFill>
                <a:cs typeface="Arial"/>
              </a:rPr>
              <a:t>bench</a:t>
            </a:r>
            <a:r>
              <a:rPr lang="fr-FR" sz="1400" dirty="0">
                <a:solidFill>
                  <a:srgbClr val="C00000"/>
                </a:solidFill>
                <a:cs typeface="Arial"/>
              </a:rPr>
              <a:t> de 4 </a:t>
            </a:r>
            <a:endParaRPr sz="2000" dirty="0"/>
          </a:p>
        </p:txBody>
      </p:sp>
      <p:sp>
        <p:nvSpPr>
          <p:cNvPr id="115054862" name="Espace réservé du numéro de diapositive 2"/>
          <p:cNvSpPr txBox="1">
            <a:spLocks noGrp="1" noChangeShapeType="1"/>
          </p:cNvSpPr>
          <p:nvPr>
            <p:ph type="sldNum"/>
          </p:nvPr>
        </p:nvSpPr>
        <p:spPr bwMode="auto">
          <a:xfrm>
            <a:off x="8697911" y="115886"/>
            <a:ext cx="584199" cy="576261"/>
          </a:xfrm>
          <a:prstGeom prst="rect">
            <a:avLst/>
          </a:prstGeom>
          <a:noFill/>
        </p:spPr>
        <p:txBody>
          <a:bodyPr lIns="91440" tIns="45720" rIns="91440" bIns="45720" anchor="ctr" anchorCtr="0"/>
          <a:lstStyle/>
          <a:p>
            <a:pPr marL="0" lvl="0" indent="0" algn="r">
              <a:spcBef>
                <a:spcPts val="0"/>
              </a:spcBef>
              <a:buNone/>
              <a:defRPr/>
            </a:pPr>
            <a:fld id="{ECCEF262-0727-2B44-32F6-82A0016F97C9}" type="slidenum">
              <a:rPr lang="fr-FR" sz="1600">
                <a:solidFill>
                  <a:srgbClr val="7F7F7F"/>
                </a:solidFill>
              </a:rPr>
              <a:t>4</a:t>
            </a:fld>
            <a:endParaRPr/>
          </a:p>
        </p:txBody>
      </p:sp>
      <p:sp>
        <p:nvSpPr>
          <p:cNvPr id="597197209" name="Espace réservé du texte 5"/>
          <p:cNvSpPr>
            <a:spLocks noGrp="1" noChangeShapeType="1"/>
          </p:cNvSpPr>
          <p:nvPr>
            <p:ph type="body"/>
          </p:nvPr>
        </p:nvSpPr>
        <p:spPr bwMode="auto">
          <a:xfrm>
            <a:off x="560386" y="665161"/>
            <a:ext cx="8721724" cy="639761"/>
          </a:xfrm>
          <a:prstGeom prst="rect">
            <a:avLst/>
          </a:prstGeom>
          <a:noFill/>
        </p:spPr>
        <p:txBody>
          <a:bodyPr lIns="0" tIns="45720" rIns="0" bIns="45720" anchor="ctr" anchorCtr="0"/>
          <a:lstStyle>
            <a:lvl1pPr marL="342900" indent="0" algn="l" defTabSz="914400">
              <a:lnSpc>
                <a:spcPct val="100000"/>
              </a:lnSpc>
              <a:spcBef>
                <a:spcPts val="0"/>
              </a:spcBef>
              <a:spcAft>
                <a:spcPts val="0"/>
              </a:spcAft>
              <a:buChar char="►"/>
              <a:defRPr sz="2400" b="0" i="0">
                <a:solidFill>
                  <a:srgbClr val="E46C0A"/>
                </a:solidFill>
                <a:latin typeface="Arial"/>
                <a:ea typeface="Arial"/>
              </a:defRPr>
            </a:lvl1pPr>
            <a:lvl2pPr marL="742950" indent="457200" algn="l" defTabSz="914400">
              <a:lnSpc>
                <a:spcPct val="100000"/>
              </a:lnSpc>
              <a:spcBef>
                <a:spcPts val="0"/>
              </a:spcBef>
              <a:spcAft>
                <a:spcPts val="0"/>
              </a:spcAft>
              <a:buChar char="§"/>
              <a:defRPr sz="1800" b="0" i="0">
                <a:solidFill>
                  <a:schemeClr val="dk1"/>
                </a:solidFill>
                <a:latin typeface="Arial"/>
                <a:ea typeface="Arial"/>
              </a:defRPr>
            </a:lvl2pPr>
            <a:lvl3pPr marL="1143000" indent="914400" algn="l" defTabSz="914400">
              <a:lnSpc>
                <a:spcPct val="100000"/>
              </a:lnSpc>
              <a:spcBef>
                <a:spcPts val="0"/>
              </a:spcBef>
              <a:spcAft>
                <a:spcPts val="0"/>
              </a:spcAft>
              <a:buChar char="-"/>
              <a:defRPr sz="1400" b="0" i="0">
                <a:solidFill>
                  <a:schemeClr val="dk1"/>
                </a:solidFill>
                <a:latin typeface="Arial"/>
                <a:ea typeface="Arial"/>
              </a:defRPr>
            </a:lvl3pPr>
            <a:lvl4pPr marL="1600200" indent="1371600" algn="l" defTabSz="914400">
              <a:lnSpc>
                <a:spcPct val="100000"/>
              </a:lnSpc>
              <a:spcBef>
                <a:spcPts val="0"/>
              </a:spcBef>
              <a:spcAft>
                <a:spcPts val="0"/>
              </a:spcAft>
              <a:buChar char="–"/>
              <a:defRPr sz="1600" b="0" i="0">
                <a:solidFill>
                  <a:schemeClr val="dk1"/>
                </a:solidFill>
                <a:latin typeface="Arial"/>
                <a:ea typeface="Arial"/>
              </a:defRPr>
            </a:lvl4pPr>
            <a:lvl5pPr marL="2057400" indent="1828800" algn="l" defTabSz="914400">
              <a:lnSpc>
                <a:spcPct val="100000"/>
              </a:lnSpc>
              <a:spcBef>
                <a:spcPts val="0"/>
              </a:spcBef>
              <a:spcAft>
                <a:spcPts val="0"/>
              </a:spcAft>
              <a:buChar char="»"/>
              <a:defRPr sz="1600" b="0" i="0">
                <a:solidFill>
                  <a:schemeClr val="dk1"/>
                </a:solidFill>
                <a:latin typeface="Arial"/>
                <a:ea typeface="Arial"/>
              </a:defRPr>
            </a:lvl5pPr>
          </a:lstStyle>
          <a:p>
            <a:pPr marL="0" lvl="0" indent="0">
              <a:spcBef>
                <a:spcPts val="0"/>
              </a:spcBef>
              <a:buClr>
                <a:srgbClr val="31859C"/>
              </a:buClr>
              <a:buFont typeface="Arial"/>
              <a:buChar char=" "/>
              <a:defRPr/>
            </a:pPr>
            <a:r>
              <a:rPr>
                <a:solidFill>
                  <a:schemeClr val="dk1"/>
                </a:solidFill>
              </a:rPr>
              <a:t>Nom du produit //Gamme</a:t>
            </a:r>
            <a:endParaRPr/>
          </a:p>
        </p:txBody>
      </p:sp>
      <p:sp>
        <p:nvSpPr>
          <p:cNvPr id="334863437" name="Espace réservé du texte 5"/>
          <p:cNvSpPr txBox="1">
            <a:spLocks noGrp="1" noChangeShapeType="1"/>
          </p:cNvSpPr>
          <p:nvPr/>
        </p:nvSpPr>
        <p:spPr bwMode="auto">
          <a:xfrm>
            <a:off x="6958500" y="557212"/>
            <a:ext cx="2592387" cy="639761"/>
          </a:xfrm>
          <a:prstGeom prst="rect">
            <a:avLst/>
          </a:prstGeom>
          <a:noFill/>
        </p:spPr>
        <p:txBody>
          <a:bodyPr lIns="0" tIns="45720" rIns="0" bIns="45720" anchor="ctr" anchorCtr="0"/>
          <a:lstStyle/>
          <a:p>
            <a:pPr lvl="0" indent="0" algn="ctr">
              <a:spcBef>
                <a:spcPts val="0"/>
              </a:spcBef>
              <a:buClr>
                <a:srgbClr val="31859C"/>
              </a:buClr>
              <a:buChar char=" "/>
              <a:defRPr/>
            </a:pPr>
            <a:r>
              <a:rPr lang="fr-FR" sz="1600">
                <a:solidFill>
                  <a:srgbClr val="C00000"/>
                </a:solidFill>
              </a:rPr>
              <a:t>Logo ou nom de l’entreprise</a:t>
            </a:r>
            <a:endParaRPr/>
          </a:p>
        </p:txBody>
      </p:sp>
      <p:sp>
        <p:nvSpPr>
          <p:cNvPr id="294138131" name="Espace réservé du texte 5"/>
          <p:cNvSpPr txBox="1"/>
          <p:nvPr/>
        </p:nvSpPr>
        <p:spPr bwMode="auto">
          <a:xfrm>
            <a:off x="-88261" y="1067122"/>
            <a:ext cx="1539198" cy="425084"/>
          </a:xfrm>
          <a:prstGeom prst="rect">
            <a:avLst/>
          </a:prstGeom>
          <a:noFill/>
          <a:ln>
            <a:noFill/>
          </a:ln>
        </p:spPr>
        <p:txBody>
          <a:bodyPr lIns="0" tIns="49784" rIns="0" bIns="49784" anchor="ctr"/>
          <a:lstStyle>
            <a:lvl1pPr>
              <a:defRPr>
                <a:solidFill>
                  <a:schemeClr val="tx1"/>
                </a:solidFill>
                <a:latin typeface="Arial"/>
                <a:cs typeface="Arial"/>
              </a:defRPr>
            </a:lvl1pPr>
            <a:lvl2pPr marL="742950" indent="-285750">
              <a:defRPr>
                <a:solidFill>
                  <a:schemeClr val="tx1"/>
                </a:solidFill>
                <a:latin typeface="Arial"/>
                <a:cs typeface="Arial"/>
              </a:defRPr>
            </a:lvl2pPr>
            <a:lvl3pPr marL="1143000" indent="-228600">
              <a:defRPr>
                <a:solidFill>
                  <a:schemeClr val="tx1"/>
                </a:solidFill>
                <a:latin typeface="Arial"/>
                <a:cs typeface="Arial"/>
              </a:defRPr>
            </a:lvl3pPr>
            <a:lvl4pPr marL="1600200" indent="-228600">
              <a:defRPr>
                <a:solidFill>
                  <a:schemeClr val="tx1"/>
                </a:solidFill>
                <a:latin typeface="Arial"/>
                <a:cs typeface="Arial"/>
              </a:defRPr>
            </a:lvl4pPr>
            <a:lvl5pPr marL="2057400" indent="-228600">
              <a:defRPr>
                <a:solidFill>
                  <a:schemeClr val="tx1"/>
                </a:solidFill>
                <a:latin typeface="Arial"/>
                <a:cs typeface="Arial"/>
              </a:defRPr>
            </a:lvl5pPr>
            <a:lvl6pPr marL="2514599" indent="-228600">
              <a:spcBef>
                <a:spcPts val="0"/>
              </a:spcBef>
              <a:spcAft>
                <a:spcPts val="0"/>
              </a:spcAft>
              <a:defRPr>
                <a:solidFill>
                  <a:schemeClr val="tx1"/>
                </a:solidFill>
                <a:latin typeface="Arial"/>
                <a:cs typeface="Arial"/>
              </a:defRPr>
            </a:lvl6pPr>
            <a:lvl7pPr marL="2971800" indent="-228600">
              <a:spcBef>
                <a:spcPts val="0"/>
              </a:spcBef>
              <a:spcAft>
                <a:spcPts val="0"/>
              </a:spcAft>
              <a:defRPr>
                <a:solidFill>
                  <a:schemeClr val="tx1"/>
                </a:solidFill>
                <a:latin typeface="Arial"/>
                <a:cs typeface="Arial"/>
              </a:defRPr>
            </a:lvl7pPr>
            <a:lvl8pPr marL="3429000" indent="-228600">
              <a:spcBef>
                <a:spcPts val="0"/>
              </a:spcBef>
              <a:spcAft>
                <a:spcPts val="0"/>
              </a:spcAft>
              <a:defRPr>
                <a:solidFill>
                  <a:schemeClr val="tx1"/>
                </a:solidFill>
                <a:latin typeface="Arial"/>
                <a:cs typeface="Arial"/>
              </a:defRPr>
            </a:lvl8pPr>
            <a:lvl9pPr marL="3886200" indent="-228600">
              <a:spcBef>
                <a:spcPts val="0"/>
              </a:spcBef>
              <a:spcAft>
                <a:spcPts val="0"/>
              </a:spcAft>
              <a:defRPr>
                <a:solidFill>
                  <a:schemeClr val="tx1"/>
                </a:solidFill>
                <a:latin typeface="Arial"/>
                <a:cs typeface="Arial"/>
              </a:defRPr>
            </a:lvl9pPr>
          </a:lstStyle>
          <a:p>
            <a:pPr algn="ctr">
              <a:spcBef>
                <a:spcPts val="0"/>
              </a:spcBef>
              <a:buClr>
                <a:srgbClr val="31859C"/>
              </a:buClr>
              <a:buFont typeface="Arial"/>
              <a:buChar char=" "/>
              <a:defRPr/>
            </a:pPr>
            <a:r>
              <a:rPr lang="fr-FR" sz="1300">
                <a:solidFill>
                  <a:schemeClr val="accent3">
                    <a:lumMod val="75000"/>
                  </a:schemeClr>
                </a:solidFill>
              </a:rPr>
              <a:t>Image</a:t>
            </a:r>
            <a:endParaRPr/>
          </a:p>
        </p:txBody>
      </p:sp>
      <p:sp>
        <p:nvSpPr>
          <p:cNvPr id="2" name="Espace réservé du contenu 4">
            <a:extLst>
              <a:ext uri="{FF2B5EF4-FFF2-40B4-BE49-F238E27FC236}">
                <a16:creationId xmlns:a16="http://schemas.microsoft.com/office/drawing/2014/main" id="{80151122-C285-8B74-BB65-EBBABB8CE55D}"/>
              </a:ext>
            </a:extLst>
          </p:cNvPr>
          <p:cNvSpPr txBox="1">
            <a:spLocks noGrp="1" noChangeShapeType="1"/>
          </p:cNvSpPr>
          <p:nvPr/>
        </p:nvSpPr>
        <p:spPr bwMode="auto">
          <a:xfrm>
            <a:off x="5097462" y="1196974"/>
            <a:ext cx="4392612" cy="5303837"/>
          </a:xfrm>
          <a:prstGeom prst="rect">
            <a:avLst/>
          </a:prstGeom>
          <a:noFill/>
        </p:spPr>
        <p:txBody>
          <a:bodyPr lIns="0" tIns="45720" rIns="0" bIns="45720"/>
          <a:lstStyle/>
          <a:p>
            <a:pPr marL="358775" lvl="1" indent="-179388">
              <a:spcBef>
                <a:spcPts val="300"/>
              </a:spcBef>
              <a:spcAft>
                <a:spcPts val="300"/>
              </a:spcAft>
              <a:buFont typeface="Wingdings"/>
              <a:buChar char="§"/>
              <a:defRPr/>
            </a:pPr>
            <a:r>
              <a:rPr lang="fr-FR" sz="1200" dirty="0">
                <a:latin typeface="+mj-lt"/>
              </a:rPr>
              <a:t>Dimensions : </a:t>
            </a:r>
            <a:endParaRPr dirty="0"/>
          </a:p>
          <a:p>
            <a:pPr marL="358775" lvl="1" indent="-179388">
              <a:spcBef>
                <a:spcPts val="300"/>
              </a:spcBef>
              <a:spcAft>
                <a:spcPts val="300"/>
              </a:spcAft>
              <a:buFont typeface="Wingdings"/>
              <a:buChar char="§"/>
              <a:defRPr/>
            </a:pPr>
            <a:r>
              <a:rPr lang="fr-FR" sz="1200" dirty="0">
                <a:latin typeface="+mj-lt"/>
              </a:rPr>
              <a:t>Description technique :</a:t>
            </a:r>
            <a:endParaRPr dirty="0">
              <a:latin typeface="+mj-lt"/>
            </a:endParaRPr>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358775" lvl="1" indent="-179388">
              <a:spcBef>
                <a:spcPts val="300"/>
              </a:spcBef>
              <a:spcAft>
                <a:spcPts val="300"/>
              </a:spcAft>
              <a:buFont typeface="Wingdings"/>
              <a:buChar char="§"/>
              <a:defRPr/>
            </a:pPr>
            <a:r>
              <a:rPr lang="fr-FR" sz="1200" dirty="0"/>
              <a:t>Finition chiffrée : </a:t>
            </a:r>
            <a:endParaRPr dirty="0"/>
          </a:p>
          <a:p>
            <a:pPr marL="358775" lvl="1" indent="-179388">
              <a:spcBef>
                <a:spcPts val="300"/>
              </a:spcBef>
              <a:spcAft>
                <a:spcPts val="300"/>
              </a:spcAft>
              <a:buFont typeface="Wingdings"/>
              <a:buChar char="§"/>
              <a:defRPr/>
            </a:pPr>
            <a:r>
              <a:rPr lang="fr-FR" sz="1200" dirty="0"/>
              <a:t>Garantie : </a:t>
            </a:r>
            <a:endParaRPr dirty="0"/>
          </a:p>
          <a:p>
            <a:pPr marL="358775" lvl="1" indent="-179388">
              <a:spcBef>
                <a:spcPts val="300"/>
              </a:spcBef>
              <a:spcAft>
                <a:spcPts val="300"/>
              </a:spcAft>
              <a:buFont typeface="Wingdings"/>
              <a:buChar char="§"/>
              <a:defRPr/>
            </a:pPr>
            <a:r>
              <a:rPr lang="fr-FR" sz="1200" dirty="0"/>
              <a:t>Pérennité :</a:t>
            </a:r>
            <a:endParaRPr dirty="0"/>
          </a:p>
          <a:p>
            <a:pPr marL="358775" lvl="1" indent="-179388">
              <a:spcBef>
                <a:spcPts val="300"/>
              </a:spcBef>
              <a:spcAft>
                <a:spcPts val="300"/>
              </a:spcAft>
              <a:buFont typeface="Wingdings"/>
              <a:buChar char="§"/>
              <a:defRPr/>
            </a:pPr>
            <a:r>
              <a:rPr lang="fr-FR" sz="1200" dirty="0"/>
              <a:t>Lieu de production :</a:t>
            </a:r>
            <a:endParaRPr dirty="0"/>
          </a:p>
          <a:p>
            <a:pPr marL="358775" lvl="1" indent="-179388">
              <a:spcBef>
                <a:spcPts val="300"/>
              </a:spcBef>
              <a:spcAft>
                <a:spcPts val="300"/>
              </a:spcAft>
              <a:buFont typeface="Wingdings"/>
              <a:buChar char="§"/>
              <a:defRPr/>
            </a:pPr>
            <a:r>
              <a:rPr lang="fr-FR" sz="1200" dirty="0"/>
              <a:t>Prix HT (avec </a:t>
            </a:r>
            <a:r>
              <a:rPr lang="fr-FR" sz="1200" dirty="0" err="1"/>
              <a:t>éco-contribution</a:t>
            </a:r>
            <a:r>
              <a:rPr lang="fr-FR" sz="1200" dirty="0"/>
              <a:t>) : XXX,XX €</a:t>
            </a:r>
            <a:endParaRPr dirty="0"/>
          </a:p>
        </p:txBody>
      </p:sp>
      <p:sp>
        <p:nvSpPr>
          <p:cNvPr id="3" name="ZoneTexte 13">
            <a:extLst>
              <a:ext uri="{FF2B5EF4-FFF2-40B4-BE49-F238E27FC236}">
                <a16:creationId xmlns:a16="http://schemas.microsoft.com/office/drawing/2014/main" id="{D163D612-EE81-6753-8D67-735FB9C69CCB}"/>
              </a:ext>
            </a:extLst>
          </p:cNvPr>
          <p:cNvSpPr txBox="1">
            <a:spLocks noGrp="1" noChangeShapeType="1"/>
          </p:cNvSpPr>
          <p:nvPr/>
        </p:nvSpPr>
        <p:spPr bwMode="auto">
          <a:xfrm>
            <a:off x="358234" y="4315491"/>
            <a:ext cx="3226416" cy="292388"/>
          </a:xfrm>
          <a:prstGeom prst="rect">
            <a:avLst/>
          </a:prstGeom>
          <a:noFill/>
        </p:spPr>
        <p:txBody>
          <a:bodyPr wrap="square" lIns="91440" tIns="45720" rIns="91440" bIns="45720">
            <a:spAutoFit/>
          </a:bodyPr>
          <a:lstStyle/>
          <a:p>
            <a:pPr lvl="0">
              <a:defRPr/>
            </a:pPr>
            <a:r>
              <a:rPr lang="fr-FR" sz="1300" dirty="0">
                <a:solidFill>
                  <a:schemeClr val="accent3">
                    <a:lumMod val="75000"/>
                  </a:schemeClr>
                </a:solidFill>
                <a:cs typeface="Arial"/>
              </a:rPr>
              <a:t>Image Revêtement chiffré</a:t>
            </a:r>
          </a:p>
        </p:txBody>
      </p:sp>
      <p:sp>
        <p:nvSpPr>
          <p:cNvPr id="4" name="Rectangle 14">
            <a:extLst>
              <a:ext uri="{FF2B5EF4-FFF2-40B4-BE49-F238E27FC236}">
                <a16:creationId xmlns:a16="http://schemas.microsoft.com/office/drawing/2014/main" id="{63CD7574-D5E4-2BDF-2EFD-45C509B295FA}"/>
              </a:ext>
            </a:extLst>
          </p:cNvPr>
          <p:cNvSpPr>
            <a:spLocks noGrp="1" noChangeShapeType="1"/>
          </p:cNvSpPr>
          <p:nvPr/>
        </p:nvSpPr>
        <p:spPr bwMode="auto">
          <a:xfrm>
            <a:off x="355694" y="4674076"/>
            <a:ext cx="4741768" cy="1826736"/>
          </a:xfrm>
          <a:prstGeom prst="rect">
            <a:avLst/>
          </a:prstGeom>
          <a:noFill/>
          <a:ln w="19050">
            <a:solidFill>
              <a:schemeClr val="accent2">
                <a:lumMod val="20000"/>
                <a:lumOff val="80000"/>
              </a:schemeClr>
            </a:solidFill>
            <a:prstDash val="sysDot"/>
            <a:round/>
            <a:headEnd/>
            <a:tailEnd/>
          </a:ln>
        </p:spPr>
        <p:txBody>
          <a:bodyPr lIns="91440" tIns="45720" rIns="91440" bIns="45720" anchor="ctr" anchorCtr="0"/>
          <a:lstStyle/>
          <a:p>
            <a:pPr>
              <a:defRPr/>
            </a:pPr>
            <a:endParaRPr sz="1400"/>
          </a:p>
        </p:txBody>
      </p:sp>
      <p:sp>
        <p:nvSpPr>
          <p:cNvPr id="5" name="Rectangle 4">
            <a:extLst>
              <a:ext uri="{FF2B5EF4-FFF2-40B4-BE49-F238E27FC236}">
                <a16:creationId xmlns:a16="http://schemas.microsoft.com/office/drawing/2014/main" id="{E854EF27-8ACD-6AAE-718A-C7CABA83377E}"/>
              </a:ext>
            </a:extLst>
          </p:cNvPr>
          <p:cNvSpPr/>
          <p:nvPr/>
        </p:nvSpPr>
        <p:spPr bwMode="auto">
          <a:xfrm>
            <a:off x="358234" y="1175031"/>
            <a:ext cx="4741768" cy="3140459"/>
          </a:xfrm>
          <a:prstGeom prst="rect">
            <a:avLst/>
          </a:prstGeom>
          <a:noFill/>
          <a:ln w="19050">
            <a:solidFill>
              <a:schemeClr val="accent2">
                <a:lumMod val="20000"/>
                <a:lumOff val="80000"/>
              </a:schemeClr>
            </a:solidFill>
            <a:prstDash val="sysDot"/>
            <a:round/>
            <a:headEnd/>
            <a:tailEnd/>
          </a:ln>
        </p:spPr>
        <p:txBody>
          <a:bodyPr lIns="91440" tIns="45720" rIns="91440" bIns="45720" anchor="ctr" anchorCtr="0"/>
          <a:lstStyle/>
          <a:p>
            <a:pPr>
              <a:defRPr/>
            </a:pPr>
            <a:endParaRPr lang="fr-FR" sz="1400">
              <a:solidFill>
                <a:schemeClr val="dk1"/>
              </a:solidFill>
              <a:latin typeface="Arial"/>
              <a:ea typeface="Arial"/>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p14:dur="250">
        <p:fade/>
      </p:transition>
    </mc:Choice>
    <mc:Fallback xmlns:w="http://schemas.openxmlformats.org/wordprocessingml/2006/main" xmlns:m="http://schemas.openxmlformats.org/officeDocument/2006/math" xmlns="">
      <p:transition spd="med" advClick="1">
        <p:fade thruBlk="0"/>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a:extLst>
            <a:ext uri="{FF2B5EF4-FFF2-40B4-BE49-F238E27FC236}">
              <a16:creationId xmlns:a16="http://schemas.microsoft.com/office/drawing/2014/main" id="{BF8208FD-F7E4-9189-E933-D39CDF42E2E2}"/>
            </a:ext>
          </a:extLst>
        </p:cNvPr>
        <p:cNvGrpSpPr/>
        <p:nvPr/>
      </p:nvGrpSpPr>
      <p:grpSpPr bwMode="auto">
        <a:xfrm>
          <a:off x="0" y="0"/>
          <a:ext cx="0" cy="0"/>
          <a:chOff x="0" y="0"/>
          <a:chExt cx="0" cy="0"/>
        </a:xfrm>
      </p:grpSpPr>
      <p:sp>
        <p:nvSpPr>
          <p:cNvPr id="1768159644" name="Titre 3">
            <a:extLst>
              <a:ext uri="{FF2B5EF4-FFF2-40B4-BE49-F238E27FC236}">
                <a16:creationId xmlns:a16="http://schemas.microsoft.com/office/drawing/2014/main" id="{EBE0F809-37A5-2195-872B-6126BC66F6C5}"/>
              </a:ext>
            </a:extLst>
          </p:cNvPr>
          <p:cNvSpPr>
            <a:spLocks noGrp="1" noChangeShapeType="1"/>
          </p:cNvSpPr>
          <p:nvPr>
            <p:ph type="title"/>
          </p:nvPr>
        </p:nvSpPr>
        <p:spPr bwMode="auto">
          <a:xfrm>
            <a:off x="616556" y="139522"/>
            <a:ext cx="8074024" cy="576261"/>
          </a:xfrm>
          <a:prstGeom prst="rect">
            <a:avLst/>
          </a:prstGeom>
          <a:noFill/>
        </p:spPr>
        <p:txBody>
          <a:bodyPr lIns="0" tIns="0" rIns="0" bIns="0" anchor="ctr" anchorCtr="0"/>
          <a:lstStyle>
            <a:lvl1pPr marL="0" indent="0" algn="l" defTabSz="914400">
              <a:lnSpc>
                <a:spcPct val="100000"/>
              </a:lnSpc>
              <a:spcBef>
                <a:spcPts val="0"/>
              </a:spcBef>
              <a:spcAft>
                <a:spcPts val="0"/>
              </a:spcAft>
              <a:buNone/>
              <a:defRPr sz="3200" b="0" i="0">
                <a:solidFill>
                  <a:schemeClr val="dk2"/>
                </a:solidFill>
                <a:latin typeface="Arial"/>
                <a:ea typeface="Arial"/>
              </a:defRPr>
            </a:lvl1pPr>
            <a:lvl2pPr marL="0" indent="0" algn="l" defTabSz="914400">
              <a:lnSpc>
                <a:spcPct val="100000"/>
              </a:lnSpc>
              <a:spcBef>
                <a:spcPts val="0"/>
              </a:spcBef>
              <a:spcAft>
                <a:spcPts val="0"/>
              </a:spcAft>
              <a:buNone/>
              <a:defRPr sz="3200" b="0" i="0">
                <a:solidFill>
                  <a:schemeClr val="dk2"/>
                </a:solidFill>
                <a:latin typeface="Arial"/>
                <a:ea typeface="Arial"/>
              </a:defRPr>
            </a:lvl2pPr>
            <a:lvl3pPr marL="0" indent="0" algn="l" defTabSz="914400">
              <a:lnSpc>
                <a:spcPct val="100000"/>
              </a:lnSpc>
              <a:spcBef>
                <a:spcPts val="0"/>
              </a:spcBef>
              <a:spcAft>
                <a:spcPts val="0"/>
              </a:spcAft>
              <a:buNone/>
              <a:defRPr sz="3200" b="0" i="0">
                <a:solidFill>
                  <a:schemeClr val="dk2"/>
                </a:solidFill>
                <a:latin typeface="Arial"/>
                <a:ea typeface="Arial"/>
              </a:defRPr>
            </a:lvl3pPr>
            <a:lvl4pPr marL="0" indent="0" algn="l" defTabSz="914400">
              <a:lnSpc>
                <a:spcPct val="100000"/>
              </a:lnSpc>
              <a:spcBef>
                <a:spcPts val="0"/>
              </a:spcBef>
              <a:spcAft>
                <a:spcPts val="0"/>
              </a:spcAft>
              <a:buNone/>
              <a:defRPr sz="3200" b="0" i="0">
                <a:solidFill>
                  <a:schemeClr val="dk2"/>
                </a:solidFill>
                <a:latin typeface="Arial"/>
                <a:ea typeface="Arial"/>
              </a:defRPr>
            </a:lvl4pPr>
            <a:lvl5pPr marL="0" indent="0" algn="l" defTabSz="914400">
              <a:lnSpc>
                <a:spcPct val="100000"/>
              </a:lnSpc>
              <a:spcBef>
                <a:spcPts val="0"/>
              </a:spcBef>
              <a:spcAft>
                <a:spcPts val="0"/>
              </a:spcAft>
              <a:buNone/>
              <a:defRPr sz="3200" b="0" i="0">
                <a:solidFill>
                  <a:schemeClr val="dk2"/>
                </a:solidFill>
                <a:latin typeface="Arial"/>
                <a:ea typeface="Arial"/>
              </a:defRPr>
            </a:lvl5pPr>
          </a:lstStyle>
          <a:p>
            <a:pPr lvl="0">
              <a:defRPr/>
            </a:pPr>
            <a:r>
              <a:rPr sz="1400" dirty="0">
                <a:solidFill>
                  <a:srgbClr val="C00000"/>
                </a:solidFill>
              </a:rPr>
              <a:t>B6R : </a:t>
            </a:r>
            <a:r>
              <a:rPr lang="fr-FR" sz="1400" dirty="0">
                <a:solidFill>
                  <a:srgbClr val="C00000"/>
                </a:solidFill>
                <a:cs typeface="Arial"/>
              </a:rPr>
              <a:t>Réutilisation de 6 postes existants pour création d’un </a:t>
            </a:r>
            <a:r>
              <a:rPr lang="fr-FR" sz="1400" dirty="0" err="1">
                <a:solidFill>
                  <a:srgbClr val="C00000"/>
                </a:solidFill>
                <a:cs typeface="Arial"/>
              </a:rPr>
              <a:t>bench</a:t>
            </a:r>
            <a:r>
              <a:rPr lang="fr-FR" sz="1400" dirty="0">
                <a:solidFill>
                  <a:srgbClr val="C00000"/>
                </a:solidFill>
                <a:cs typeface="Arial"/>
              </a:rPr>
              <a:t> de 6, compris récupération du gisement, stockage, découpe, placage, démontage, remontage, innervation, livraison et installation du </a:t>
            </a:r>
            <a:r>
              <a:rPr lang="fr-FR" sz="1400" dirty="0" err="1">
                <a:solidFill>
                  <a:srgbClr val="C00000"/>
                </a:solidFill>
                <a:cs typeface="Arial"/>
              </a:rPr>
              <a:t>bench</a:t>
            </a:r>
            <a:r>
              <a:rPr lang="fr-FR" sz="1400" dirty="0">
                <a:solidFill>
                  <a:srgbClr val="C00000"/>
                </a:solidFill>
                <a:cs typeface="Arial"/>
              </a:rPr>
              <a:t> de 6</a:t>
            </a:r>
            <a:endParaRPr sz="2000" dirty="0"/>
          </a:p>
        </p:txBody>
      </p:sp>
      <p:sp>
        <p:nvSpPr>
          <p:cNvPr id="115054862" name="Espace réservé du numéro de diapositive 2">
            <a:extLst>
              <a:ext uri="{FF2B5EF4-FFF2-40B4-BE49-F238E27FC236}">
                <a16:creationId xmlns:a16="http://schemas.microsoft.com/office/drawing/2014/main" id="{6C683D3A-3235-5044-F846-4F651D4A75BF}"/>
              </a:ext>
            </a:extLst>
          </p:cNvPr>
          <p:cNvSpPr txBox="1">
            <a:spLocks noGrp="1" noChangeShapeType="1"/>
          </p:cNvSpPr>
          <p:nvPr>
            <p:ph type="sldNum"/>
          </p:nvPr>
        </p:nvSpPr>
        <p:spPr bwMode="auto">
          <a:xfrm>
            <a:off x="8697911" y="115886"/>
            <a:ext cx="584199" cy="576261"/>
          </a:xfrm>
          <a:prstGeom prst="rect">
            <a:avLst/>
          </a:prstGeom>
          <a:noFill/>
        </p:spPr>
        <p:txBody>
          <a:bodyPr lIns="91440" tIns="45720" rIns="91440" bIns="45720" anchor="ctr" anchorCtr="0"/>
          <a:lstStyle/>
          <a:p>
            <a:pPr marL="0" lvl="0" indent="0" algn="r">
              <a:spcBef>
                <a:spcPts val="0"/>
              </a:spcBef>
              <a:buNone/>
              <a:defRPr/>
            </a:pPr>
            <a:fld id="{ECCEF262-0727-2B44-32F6-82A0016F97C9}" type="slidenum">
              <a:rPr lang="fr-FR" sz="1600">
                <a:solidFill>
                  <a:srgbClr val="7F7F7F"/>
                </a:solidFill>
              </a:rPr>
              <a:t>5</a:t>
            </a:fld>
            <a:endParaRPr/>
          </a:p>
        </p:txBody>
      </p:sp>
      <p:sp>
        <p:nvSpPr>
          <p:cNvPr id="597197209" name="Espace réservé du texte 5">
            <a:extLst>
              <a:ext uri="{FF2B5EF4-FFF2-40B4-BE49-F238E27FC236}">
                <a16:creationId xmlns:a16="http://schemas.microsoft.com/office/drawing/2014/main" id="{C9C72DE1-0759-0066-EB95-0E13B05B1C70}"/>
              </a:ext>
            </a:extLst>
          </p:cNvPr>
          <p:cNvSpPr>
            <a:spLocks noGrp="1" noChangeShapeType="1"/>
          </p:cNvSpPr>
          <p:nvPr>
            <p:ph type="body"/>
          </p:nvPr>
        </p:nvSpPr>
        <p:spPr bwMode="auto">
          <a:xfrm>
            <a:off x="560386" y="665161"/>
            <a:ext cx="8721724" cy="639761"/>
          </a:xfrm>
          <a:prstGeom prst="rect">
            <a:avLst/>
          </a:prstGeom>
          <a:noFill/>
        </p:spPr>
        <p:txBody>
          <a:bodyPr lIns="0" tIns="45720" rIns="0" bIns="45720" anchor="ctr" anchorCtr="0"/>
          <a:lstStyle>
            <a:lvl1pPr marL="342900" indent="0" algn="l" defTabSz="914400">
              <a:lnSpc>
                <a:spcPct val="100000"/>
              </a:lnSpc>
              <a:spcBef>
                <a:spcPts val="0"/>
              </a:spcBef>
              <a:spcAft>
                <a:spcPts val="0"/>
              </a:spcAft>
              <a:buChar char="►"/>
              <a:defRPr sz="2400" b="0" i="0">
                <a:solidFill>
                  <a:srgbClr val="E46C0A"/>
                </a:solidFill>
                <a:latin typeface="Arial"/>
                <a:ea typeface="Arial"/>
              </a:defRPr>
            </a:lvl1pPr>
            <a:lvl2pPr marL="742950" indent="457200" algn="l" defTabSz="914400">
              <a:lnSpc>
                <a:spcPct val="100000"/>
              </a:lnSpc>
              <a:spcBef>
                <a:spcPts val="0"/>
              </a:spcBef>
              <a:spcAft>
                <a:spcPts val="0"/>
              </a:spcAft>
              <a:buChar char="§"/>
              <a:defRPr sz="1800" b="0" i="0">
                <a:solidFill>
                  <a:schemeClr val="dk1"/>
                </a:solidFill>
                <a:latin typeface="Arial"/>
                <a:ea typeface="Arial"/>
              </a:defRPr>
            </a:lvl2pPr>
            <a:lvl3pPr marL="1143000" indent="914400" algn="l" defTabSz="914400">
              <a:lnSpc>
                <a:spcPct val="100000"/>
              </a:lnSpc>
              <a:spcBef>
                <a:spcPts val="0"/>
              </a:spcBef>
              <a:spcAft>
                <a:spcPts val="0"/>
              </a:spcAft>
              <a:buChar char="-"/>
              <a:defRPr sz="1400" b="0" i="0">
                <a:solidFill>
                  <a:schemeClr val="dk1"/>
                </a:solidFill>
                <a:latin typeface="Arial"/>
                <a:ea typeface="Arial"/>
              </a:defRPr>
            </a:lvl3pPr>
            <a:lvl4pPr marL="1600200" indent="1371600" algn="l" defTabSz="914400">
              <a:lnSpc>
                <a:spcPct val="100000"/>
              </a:lnSpc>
              <a:spcBef>
                <a:spcPts val="0"/>
              </a:spcBef>
              <a:spcAft>
                <a:spcPts val="0"/>
              </a:spcAft>
              <a:buChar char="–"/>
              <a:defRPr sz="1600" b="0" i="0">
                <a:solidFill>
                  <a:schemeClr val="dk1"/>
                </a:solidFill>
                <a:latin typeface="Arial"/>
                <a:ea typeface="Arial"/>
              </a:defRPr>
            </a:lvl4pPr>
            <a:lvl5pPr marL="2057400" indent="1828800" algn="l" defTabSz="914400">
              <a:lnSpc>
                <a:spcPct val="100000"/>
              </a:lnSpc>
              <a:spcBef>
                <a:spcPts val="0"/>
              </a:spcBef>
              <a:spcAft>
                <a:spcPts val="0"/>
              </a:spcAft>
              <a:buChar char="»"/>
              <a:defRPr sz="1600" b="0" i="0">
                <a:solidFill>
                  <a:schemeClr val="dk1"/>
                </a:solidFill>
                <a:latin typeface="Arial"/>
                <a:ea typeface="Arial"/>
              </a:defRPr>
            </a:lvl5pPr>
          </a:lstStyle>
          <a:p>
            <a:pPr marL="0" lvl="0" indent="0">
              <a:spcBef>
                <a:spcPts val="0"/>
              </a:spcBef>
              <a:buClr>
                <a:srgbClr val="31859C"/>
              </a:buClr>
              <a:buFont typeface="Arial"/>
              <a:buChar char=" "/>
              <a:defRPr/>
            </a:pPr>
            <a:r>
              <a:rPr dirty="0">
                <a:solidFill>
                  <a:schemeClr val="dk1"/>
                </a:solidFill>
              </a:rPr>
              <a:t>Nom du produit //Gamme</a:t>
            </a:r>
            <a:endParaRPr dirty="0"/>
          </a:p>
        </p:txBody>
      </p:sp>
      <p:sp>
        <p:nvSpPr>
          <p:cNvPr id="334863437" name="Espace réservé du texte 5">
            <a:extLst>
              <a:ext uri="{FF2B5EF4-FFF2-40B4-BE49-F238E27FC236}">
                <a16:creationId xmlns:a16="http://schemas.microsoft.com/office/drawing/2014/main" id="{3B27C76D-0F9B-FC7C-66EB-1ED74278D582}"/>
              </a:ext>
            </a:extLst>
          </p:cNvPr>
          <p:cNvSpPr txBox="1">
            <a:spLocks noGrp="1" noChangeShapeType="1"/>
          </p:cNvSpPr>
          <p:nvPr/>
        </p:nvSpPr>
        <p:spPr bwMode="auto">
          <a:xfrm>
            <a:off x="6958500" y="557212"/>
            <a:ext cx="2592387" cy="639761"/>
          </a:xfrm>
          <a:prstGeom prst="rect">
            <a:avLst/>
          </a:prstGeom>
          <a:noFill/>
        </p:spPr>
        <p:txBody>
          <a:bodyPr lIns="0" tIns="45720" rIns="0" bIns="45720" anchor="ctr" anchorCtr="0"/>
          <a:lstStyle/>
          <a:p>
            <a:pPr lvl="0" indent="0" algn="ctr">
              <a:spcBef>
                <a:spcPts val="0"/>
              </a:spcBef>
              <a:buClr>
                <a:srgbClr val="31859C"/>
              </a:buClr>
              <a:buChar char=" "/>
              <a:defRPr/>
            </a:pPr>
            <a:r>
              <a:rPr lang="fr-FR" sz="1600">
                <a:solidFill>
                  <a:srgbClr val="C00000"/>
                </a:solidFill>
              </a:rPr>
              <a:t>Logo ou nom de l’entreprise</a:t>
            </a:r>
            <a:endParaRPr/>
          </a:p>
        </p:txBody>
      </p:sp>
      <p:sp>
        <p:nvSpPr>
          <p:cNvPr id="6" name="Espace réservé du contenu 4">
            <a:extLst>
              <a:ext uri="{FF2B5EF4-FFF2-40B4-BE49-F238E27FC236}">
                <a16:creationId xmlns:a16="http://schemas.microsoft.com/office/drawing/2014/main" id="{A23DFA6C-3A82-657D-A0A5-E3944BE3C34F}"/>
              </a:ext>
            </a:extLst>
          </p:cNvPr>
          <p:cNvSpPr txBox="1">
            <a:spLocks noGrp="1" noChangeShapeType="1"/>
          </p:cNvSpPr>
          <p:nvPr/>
        </p:nvSpPr>
        <p:spPr bwMode="auto">
          <a:xfrm>
            <a:off x="5097462" y="1196974"/>
            <a:ext cx="4392612" cy="5303837"/>
          </a:xfrm>
          <a:prstGeom prst="rect">
            <a:avLst/>
          </a:prstGeom>
          <a:noFill/>
        </p:spPr>
        <p:txBody>
          <a:bodyPr lIns="0" tIns="45720" rIns="0" bIns="45720"/>
          <a:lstStyle/>
          <a:p>
            <a:pPr marL="358775" lvl="1" indent="-179388">
              <a:spcBef>
                <a:spcPts val="300"/>
              </a:spcBef>
              <a:spcAft>
                <a:spcPts val="300"/>
              </a:spcAft>
              <a:buFont typeface="Wingdings"/>
              <a:buChar char="§"/>
              <a:defRPr/>
            </a:pPr>
            <a:r>
              <a:rPr lang="fr-FR" sz="1200" dirty="0">
                <a:latin typeface="+mj-lt"/>
              </a:rPr>
              <a:t>Dimensions : </a:t>
            </a:r>
            <a:endParaRPr dirty="0"/>
          </a:p>
          <a:p>
            <a:pPr marL="358775" lvl="1" indent="-179388">
              <a:spcBef>
                <a:spcPts val="300"/>
              </a:spcBef>
              <a:spcAft>
                <a:spcPts val="300"/>
              </a:spcAft>
              <a:buFont typeface="Wingdings"/>
              <a:buChar char="§"/>
              <a:defRPr/>
            </a:pPr>
            <a:r>
              <a:rPr lang="fr-FR" sz="1200" dirty="0">
                <a:latin typeface="+mj-lt"/>
              </a:rPr>
              <a:t>Description technique :</a:t>
            </a:r>
            <a:endParaRPr dirty="0">
              <a:latin typeface="+mj-lt"/>
            </a:endParaRPr>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358775" lvl="1" indent="-179388">
              <a:spcBef>
                <a:spcPts val="300"/>
              </a:spcBef>
              <a:spcAft>
                <a:spcPts val="300"/>
              </a:spcAft>
              <a:buFont typeface="Wingdings"/>
              <a:buChar char="§"/>
              <a:defRPr/>
            </a:pPr>
            <a:r>
              <a:rPr lang="fr-FR" sz="1200" dirty="0"/>
              <a:t>Finition chiffrée : </a:t>
            </a:r>
            <a:endParaRPr dirty="0"/>
          </a:p>
          <a:p>
            <a:pPr marL="358775" lvl="1" indent="-179388">
              <a:spcBef>
                <a:spcPts val="300"/>
              </a:spcBef>
              <a:spcAft>
                <a:spcPts val="300"/>
              </a:spcAft>
              <a:buFont typeface="Wingdings"/>
              <a:buChar char="§"/>
              <a:defRPr/>
            </a:pPr>
            <a:r>
              <a:rPr lang="fr-FR" sz="1200" dirty="0"/>
              <a:t>Garantie : </a:t>
            </a:r>
            <a:endParaRPr dirty="0"/>
          </a:p>
          <a:p>
            <a:pPr marL="358775" lvl="1" indent="-179388">
              <a:spcBef>
                <a:spcPts val="300"/>
              </a:spcBef>
              <a:spcAft>
                <a:spcPts val="300"/>
              </a:spcAft>
              <a:buFont typeface="Wingdings"/>
              <a:buChar char="§"/>
              <a:defRPr/>
            </a:pPr>
            <a:r>
              <a:rPr lang="fr-FR" sz="1200" dirty="0"/>
              <a:t>Pérennité :</a:t>
            </a:r>
            <a:endParaRPr dirty="0"/>
          </a:p>
          <a:p>
            <a:pPr marL="358775" lvl="1" indent="-179388">
              <a:spcBef>
                <a:spcPts val="300"/>
              </a:spcBef>
              <a:spcAft>
                <a:spcPts val="300"/>
              </a:spcAft>
              <a:buFont typeface="Wingdings"/>
              <a:buChar char="§"/>
              <a:defRPr/>
            </a:pPr>
            <a:r>
              <a:rPr lang="fr-FR" sz="1200" dirty="0"/>
              <a:t>Lieu de production :</a:t>
            </a:r>
            <a:endParaRPr dirty="0"/>
          </a:p>
          <a:p>
            <a:pPr marL="358775" lvl="1" indent="-179388">
              <a:spcBef>
                <a:spcPts val="300"/>
              </a:spcBef>
              <a:spcAft>
                <a:spcPts val="300"/>
              </a:spcAft>
              <a:buFont typeface="Wingdings"/>
              <a:buChar char="§"/>
              <a:defRPr/>
            </a:pPr>
            <a:r>
              <a:rPr lang="fr-FR" sz="1200" dirty="0"/>
              <a:t>Prix HT (avec </a:t>
            </a:r>
            <a:r>
              <a:rPr lang="fr-FR" sz="1200" dirty="0" err="1"/>
              <a:t>éco-contribution</a:t>
            </a:r>
            <a:r>
              <a:rPr lang="fr-FR" sz="1200" dirty="0"/>
              <a:t>) : XXX,XX €</a:t>
            </a:r>
            <a:endParaRPr dirty="0"/>
          </a:p>
        </p:txBody>
      </p:sp>
      <p:sp>
        <p:nvSpPr>
          <p:cNvPr id="7" name="ZoneTexte 13">
            <a:extLst>
              <a:ext uri="{FF2B5EF4-FFF2-40B4-BE49-F238E27FC236}">
                <a16:creationId xmlns:a16="http://schemas.microsoft.com/office/drawing/2014/main" id="{651FB281-51FC-F6F0-5F3E-6D55BD798DC5}"/>
              </a:ext>
            </a:extLst>
          </p:cNvPr>
          <p:cNvSpPr txBox="1">
            <a:spLocks noGrp="1" noChangeShapeType="1"/>
          </p:cNvSpPr>
          <p:nvPr/>
        </p:nvSpPr>
        <p:spPr bwMode="auto">
          <a:xfrm>
            <a:off x="358234" y="4315491"/>
            <a:ext cx="3226416" cy="292388"/>
          </a:xfrm>
          <a:prstGeom prst="rect">
            <a:avLst/>
          </a:prstGeom>
          <a:noFill/>
        </p:spPr>
        <p:txBody>
          <a:bodyPr wrap="square" lIns="91440" tIns="45720" rIns="91440" bIns="45720">
            <a:spAutoFit/>
          </a:bodyPr>
          <a:lstStyle/>
          <a:p>
            <a:pPr lvl="0">
              <a:defRPr/>
            </a:pPr>
            <a:r>
              <a:rPr lang="fr-FR" sz="1300" dirty="0">
                <a:solidFill>
                  <a:schemeClr val="accent3">
                    <a:lumMod val="75000"/>
                  </a:schemeClr>
                </a:solidFill>
                <a:cs typeface="Arial"/>
              </a:rPr>
              <a:t>Image Revêtement chiffré</a:t>
            </a:r>
          </a:p>
        </p:txBody>
      </p:sp>
      <p:sp>
        <p:nvSpPr>
          <p:cNvPr id="8" name="Rectangle 14">
            <a:extLst>
              <a:ext uri="{FF2B5EF4-FFF2-40B4-BE49-F238E27FC236}">
                <a16:creationId xmlns:a16="http://schemas.microsoft.com/office/drawing/2014/main" id="{56A8762B-5A80-9802-7292-7BD23CDED1BA}"/>
              </a:ext>
            </a:extLst>
          </p:cNvPr>
          <p:cNvSpPr>
            <a:spLocks noGrp="1" noChangeShapeType="1"/>
          </p:cNvSpPr>
          <p:nvPr/>
        </p:nvSpPr>
        <p:spPr bwMode="auto">
          <a:xfrm>
            <a:off x="355694" y="4674076"/>
            <a:ext cx="4741768" cy="1826736"/>
          </a:xfrm>
          <a:prstGeom prst="rect">
            <a:avLst/>
          </a:prstGeom>
          <a:noFill/>
          <a:ln w="19050">
            <a:solidFill>
              <a:schemeClr val="accent2">
                <a:lumMod val="20000"/>
                <a:lumOff val="80000"/>
              </a:schemeClr>
            </a:solidFill>
            <a:prstDash val="sysDot"/>
            <a:round/>
            <a:headEnd/>
            <a:tailEnd/>
          </a:ln>
        </p:spPr>
        <p:txBody>
          <a:bodyPr lIns="91440" tIns="45720" rIns="91440" bIns="45720" anchor="ctr" anchorCtr="0"/>
          <a:lstStyle/>
          <a:p>
            <a:pPr>
              <a:defRPr/>
            </a:pPr>
            <a:endParaRPr sz="1400"/>
          </a:p>
        </p:txBody>
      </p:sp>
      <p:sp>
        <p:nvSpPr>
          <p:cNvPr id="9" name="Rectangle 8">
            <a:extLst>
              <a:ext uri="{FF2B5EF4-FFF2-40B4-BE49-F238E27FC236}">
                <a16:creationId xmlns:a16="http://schemas.microsoft.com/office/drawing/2014/main" id="{B491EC7F-90E4-FE7E-C6CB-E4CFC3AD1DF3}"/>
              </a:ext>
            </a:extLst>
          </p:cNvPr>
          <p:cNvSpPr/>
          <p:nvPr/>
        </p:nvSpPr>
        <p:spPr bwMode="auto">
          <a:xfrm>
            <a:off x="358234" y="1175031"/>
            <a:ext cx="4741768" cy="3140459"/>
          </a:xfrm>
          <a:prstGeom prst="rect">
            <a:avLst/>
          </a:prstGeom>
          <a:noFill/>
          <a:ln w="19050">
            <a:solidFill>
              <a:schemeClr val="accent2">
                <a:lumMod val="20000"/>
                <a:lumOff val="80000"/>
              </a:schemeClr>
            </a:solidFill>
            <a:prstDash val="sysDot"/>
            <a:round/>
            <a:headEnd/>
            <a:tailEnd/>
          </a:ln>
        </p:spPr>
        <p:txBody>
          <a:bodyPr lIns="91440" tIns="45720" rIns="91440" bIns="45720" anchor="ctr" anchorCtr="0"/>
          <a:lstStyle/>
          <a:p>
            <a:pPr>
              <a:defRPr/>
            </a:pPr>
            <a:endParaRPr lang="fr-FR" sz="1400">
              <a:solidFill>
                <a:schemeClr val="dk1"/>
              </a:solidFill>
              <a:latin typeface="Arial"/>
              <a:ea typeface="Arial"/>
            </a:endParaRPr>
          </a:p>
        </p:txBody>
      </p:sp>
      <p:sp>
        <p:nvSpPr>
          <p:cNvPr id="10" name="Espace réservé du texte 5">
            <a:extLst>
              <a:ext uri="{FF2B5EF4-FFF2-40B4-BE49-F238E27FC236}">
                <a16:creationId xmlns:a16="http://schemas.microsoft.com/office/drawing/2014/main" id="{F10128B4-8C76-B442-AA86-A802FC211FC6}"/>
              </a:ext>
            </a:extLst>
          </p:cNvPr>
          <p:cNvSpPr txBox="1"/>
          <p:nvPr/>
        </p:nvSpPr>
        <p:spPr bwMode="auto">
          <a:xfrm>
            <a:off x="-88261" y="1067122"/>
            <a:ext cx="1539198" cy="425084"/>
          </a:xfrm>
          <a:prstGeom prst="rect">
            <a:avLst/>
          </a:prstGeom>
          <a:noFill/>
          <a:ln>
            <a:noFill/>
          </a:ln>
        </p:spPr>
        <p:txBody>
          <a:bodyPr lIns="0" tIns="49784" rIns="0" bIns="49784" anchor="ctr"/>
          <a:lstStyle>
            <a:lvl1pPr>
              <a:defRPr>
                <a:solidFill>
                  <a:schemeClr val="tx1"/>
                </a:solidFill>
                <a:latin typeface="Arial"/>
                <a:cs typeface="Arial"/>
              </a:defRPr>
            </a:lvl1pPr>
            <a:lvl2pPr marL="742950" indent="-285750">
              <a:defRPr>
                <a:solidFill>
                  <a:schemeClr val="tx1"/>
                </a:solidFill>
                <a:latin typeface="Arial"/>
                <a:cs typeface="Arial"/>
              </a:defRPr>
            </a:lvl2pPr>
            <a:lvl3pPr marL="1143000" indent="-228600">
              <a:defRPr>
                <a:solidFill>
                  <a:schemeClr val="tx1"/>
                </a:solidFill>
                <a:latin typeface="Arial"/>
                <a:cs typeface="Arial"/>
              </a:defRPr>
            </a:lvl3pPr>
            <a:lvl4pPr marL="1600200" indent="-228600">
              <a:defRPr>
                <a:solidFill>
                  <a:schemeClr val="tx1"/>
                </a:solidFill>
                <a:latin typeface="Arial"/>
                <a:cs typeface="Arial"/>
              </a:defRPr>
            </a:lvl4pPr>
            <a:lvl5pPr marL="2057400" indent="-228600">
              <a:defRPr>
                <a:solidFill>
                  <a:schemeClr val="tx1"/>
                </a:solidFill>
                <a:latin typeface="Arial"/>
                <a:cs typeface="Arial"/>
              </a:defRPr>
            </a:lvl5pPr>
            <a:lvl6pPr marL="2514599" indent="-228600">
              <a:spcBef>
                <a:spcPts val="0"/>
              </a:spcBef>
              <a:spcAft>
                <a:spcPts val="0"/>
              </a:spcAft>
              <a:defRPr>
                <a:solidFill>
                  <a:schemeClr val="tx1"/>
                </a:solidFill>
                <a:latin typeface="Arial"/>
                <a:cs typeface="Arial"/>
              </a:defRPr>
            </a:lvl6pPr>
            <a:lvl7pPr marL="2971800" indent="-228600">
              <a:spcBef>
                <a:spcPts val="0"/>
              </a:spcBef>
              <a:spcAft>
                <a:spcPts val="0"/>
              </a:spcAft>
              <a:defRPr>
                <a:solidFill>
                  <a:schemeClr val="tx1"/>
                </a:solidFill>
                <a:latin typeface="Arial"/>
                <a:cs typeface="Arial"/>
              </a:defRPr>
            </a:lvl7pPr>
            <a:lvl8pPr marL="3429000" indent="-228600">
              <a:spcBef>
                <a:spcPts val="0"/>
              </a:spcBef>
              <a:spcAft>
                <a:spcPts val="0"/>
              </a:spcAft>
              <a:defRPr>
                <a:solidFill>
                  <a:schemeClr val="tx1"/>
                </a:solidFill>
                <a:latin typeface="Arial"/>
                <a:cs typeface="Arial"/>
              </a:defRPr>
            </a:lvl8pPr>
            <a:lvl9pPr marL="3886200" indent="-228600">
              <a:spcBef>
                <a:spcPts val="0"/>
              </a:spcBef>
              <a:spcAft>
                <a:spcPts val="0"/>
              </a:spcAft>
              <a:defRPr>
                <a:solidFill>
                  <a:schemeClr val="tx1"/>
                </a:solidFill>
                <a:latin typeface="Arial"/>
                <a:cs typeface="Arial"/>
              </a:defRPr>
            </a:lvl9pPr>
          </a:lstStyle>
          <a:p>
            <a:pPr algn="ctr">
              <a:spcBef>
                <a:spcPts val="0"/>
              </a:spcBef>
              <a:buClr>
                <a:srgbClr val="31859C"/>
              </a:buClr>
              <a:buFont typeface="Arial"/>
              <a:buChar char=" "/>
              <a:defRPr/>
            </a:pPr>
            <a:r>
              <a:rPr lang="fr-FR" sz="1300">
                <a:solidFill>
                  <a:schemeClr val="accent3">
                    <a:lumMod val="75000"/>
                  </a:schemeClr>
                </a:solidFill>
              </a:rPr>
              <a:t>Image</a:t>
            </a:r>
            <a:endParaRPr/>
          </a:p>
        </p:txBody>
      </p:sp>
    </p:spTree>
    <p:extLst>
      <p:ext uri="{BB962C8B-B14F-4D97-AF65-F5344CB8AC3E}">
        <p14:creationId xmlns:p14="http://schemas.microsoft.com/office/powerpoint/2010/main" val="109949191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p14:dur="250">
        <p:fade/>
      </p:transition>
    </mc:Choice>
    <mc:Fallback xmlns:w="http://schemas.openxmlformats.org/wordprocessingml/2006/main" xmlns:m="http://schemas.openxmlformats.org/officeDocument/2006/math" xmlns="">
      <p:transition spd="med" advClick="1">
        <p:fade thruBlk="0"/>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43692279" name="Titre 3"/>
          <p:cNvSpPr>
            <a:spLocks noGrp="1" noChangeShapeType="1"/>
          </p:cNvSpPr>
          <p:nvPr>
            <p:ph type="title"/>
          </p:nvPr>
        </p:nvSpPr>
        <p:spPr bwMode="auto">
          <a:xfrm>
            <a:off x="623886" y="115886"/>
            <a:ext cx="8074024" cy="576261"/>
          </a:xfrm>
          <a:prstGeom prst="rect">
            <a:avLst/>
          </a:prstGeom>
          <a:noFill/>
        </p:spPr>
        <p:txBody>
          <a:bodyPr lIns="0" tIns="0" rIns="0" bIns="0" anchor="ctr" anchorCtr="0"/>
          <a:lstStyle>
            <a:lvl1pPr marL="0" indent="0" algn="l" defTabSz="914400">
              <a:lnSpc>
                <a:spcPct val="100000"/>
              </a:lnSpc>
              <a:spcBef>
                <a:spcPts val="0"/>
              </a:spcBef>
              <a:spcAft>
                <a:spcPts val="0"/>
              </a:spcAft>
              <a:buNone/>
              <a:defRPr sz="3200" b="0" i="0">
                <a:solidFill>
                  <a:schemeClr val="dk2"/>
                </a:solidFill>
                <a:latin typeface="Arial"/>
                <a:ea typeface="Arial"/>
              </a:defRPr>
            </a:lvl1pPr>
            <a:lvl2pPr marL="0" indent="0" algn="l" defTabSz="914400">
              <a:lnSpc>
                <a:spcPct val="100000"/>
              </a:lnSpc>
              <a:spcBef>
                <a:spcPts val="0"/>
              </a:spcBef>
              <a:spcAft>
                <a:spcPts val="0"/>
              </a:spcAft>
              <a:buNone/>
              <a:defRPr sz="3200" b="0" i="0">
                <a:solidFill>
                  <a:schemeClr val="dk2"/>
                </a:solidFill>
                <a:latin typeface="Arial"/>
                <a:ea typeface="Arial"/>
              </a:defRPr>
            </a:lvl2pPr>
            <a:lvl3pPr marL="0" indent="0" algn="l" defTabSz="914400">
              <a:lnSpc>
                <a:spcPct val="100000"/>
              </a:lnSpc>
              <a:spcBef>
                <a:spcPts val="0"/>
              </a:spcBef>
              <a:spcAft>
                <a:spcPts val="0"/>
              </a:spcAft>
              <a:buNone/>
              <a:defRPr sz="3200" b="0" i="0">
                <a:solidFill>
                  <a:schemeClr val="dk2"/>
                </a:solidFill>
                <a:latin typeface="Arial"/>
                <a:ea typeface="Arial"/>
              </a:defRPr>
            </a:lvl3pPr>
            <a:lvl4pPr marL="0" indent="0" algn="l" defTabSz="914400">
              <a:lnSpc>
                <a:spcPct val="100000"/>
              </a:lnSpc>
              <a:spcBef>
                <a:spcPts val="0"/>
              </a:spcBef>
              <a:spcAft>
                <a:spcPts val="0"/>
              </a:spcAft>
              <a:buNone/>
              <a:defRPr sz="3200" b="0" i="0">
                <a:solidFill>
                  <a:schemeClr val="dk2"/>
                </a:solidFill>
                <a:latin typeface="Arial"/>
                <a:ea typeface="Arial"/>
              </a:defRPr>
            </a:lvl4pPr>
            <a:lvl5pPr marL="0" indent="0" algn="l" defTabSz="914400">
              <a:lnSpc>
                <a:spcPct val="100000"/>
              </a:lnSpc>
              <a:spcBef>
                <a:spcPts val="0"/>
              </a:spcBef>
              <a:spcAft>
                <a:spcPts val="0"/>
              </a:spcAft>
              <a:buNone/>
              <a:defRPr sz="3200" b="0" i="0">
                <a:solidFill>
                  <a:schemeClr val="dk2"/>
                </a:solidFill>
                <a:latin typeface="Arial"/>
                <a:ea typeface="Arial"/>
              </a:defRPr>
            </a:lvl5pPr>
          </a:lstStyle>
          <a:p>
            <a:pPr lvl="0">
              <a:defRPr/>
            </a:pPr>
            <a:r>
              <a:rPr sz="1400" dirty="0">
                <a:solidFill>
                  <a:srgbClr val="C00000"/>
                </a:solidFill>
              </a:rPr>
              <a:t>BER : </a:t>
            </a:r>
            <a:r>
              <a:rPr lang="fr-FR" sz="1400" dirty="0">
                <a:solidFill>
                  <a:srgbClr val="C00000"/>
                </a:solidFill>
                <a:cs typeface="Arial"/>
              </a:rPr>
              <a:t>Réutilisation d’un poste existant, compris récupération du gisement, stockage, découpe, placage, démontage, remontage, innervation, livraison et installation du poste L160cm*80cm </a:t>
            </a:r>
            <a:endParaRPr sz="2000" dirty="0"/>
          </a:p>
        </p:txBody>
      </p:sp>
      <p:sp>
        <p:nvSpPr>
          <p:cNvPr id="1810319599" name="Espace réservé du numéro de diapositive 2"/>
          <p:cNvSpPr txBox="1">
            <a:spLocks noGrp="1" noChangeShapeType="1"/>
          </p:cNvSpPr>
          <p:nvPr>
            <p:ph type="sldNum"/>
          </p:nvPr>
        </p:nvSpPr>
        <p:spPr bwMode="auto">
          <a:xfrm>
            <a:off x="8697911" y="115886"/>
            <a:ext cx="584199" cy="576261"/>
          </a:xfrm>
          <a:prstGeom prst="rect">
            <a:avLst/>
          </a:prstGeom>
          <a:noFill/>
        </p:spPr>
        <p:txBody>
          <a:bodyPr lIns="91440" tIns="45720" rIns="91440" bIns="45720" anchor="ctr" anchorCtr="0"/>
          <a:lstStyle/>
          <a:p>
            <a:pPr marL="0" lvl="0" indent="0" algn="r">
              <a:spcBef>
                <a:spcPts val="0"/>
              </a:spcBef>
              <a:buNone/>
              <a:defRPr/>
            </a:pPr>
            <a:fld id="{A7AC0317-689E-8554-7F1E-895B781B68DA}" type="slidenum">
              <a:rPr lang="fr-FR" sz="1600">
                <a:solidFill>
                  <a:srgbClr val="7F7F7F"/>
                </a:solidFill>
              </a:rPr>
              <a:t>6</a:t>
            </a:fld>
            <a:endParaRPr/>
          </a:p>
        </p:txBody>
      </p:sp>
      <p:sp>
        <p:nvSpPr>
          <p:cNvPr id="540158001" name="Espace réservé du texte 5"/>
          <p:cNvSpPr>
            <a:spLocks noGrp="1" noChangeShapeType="1"/>
          </p:cNvSpPr>
          <p:nvPr>
            <p:ph type="body"/>
          </p:nvPr>
        </p:nvSpPr>
        <p:spPr bwMode="auto">
          <a:xfrm>
            <a:off x="560386" y="665161"/>
            <a:ext cx="8721724" cy="639761"/>
          </a:xfrm>
          <a:prstGeom prst="rect">
            <a:avLst/>
          </a:prstGeom>
          <a:noFill/>
        </p:spPr>
        <p:txBody>
          <a:bodyPr lIns="0" tIns="45720" rIns="0" bIns="45720" anchor="ctr" anchorCtr="0"/>
          <a:lstStyle>
            <a:lvl1pPr marL="342900" indent="0" algn="l" defTabSz="914400">
              <a:lnSpc>
                <a:spcPct val="100000"/>
              </a:lnSpc>
              <a:spcBef>
                <a:spcPts val="0"/>
              </a:spcBef>
              <a:spcAft>
                <a:spcPts val="0"/>
              </a:spcAft>
              <a:buChar char="►"/>
              <a:defRPr sz="2400" b="0" i="0">
                <a:solidFill>
                  <a:srgbClr val="E46C0A"/>
                </a:solidFill>
                <a:latin typeface="Arial"/>
                <a:ea typeface="Arial"/>
              </a:defRPr>
            </a:lvl1pPr>
            <a:lvl2pPr marL="742950" indent="457200" algn="l" defTabSz="914400">
              <a:lnSpc>
                <a:spcPct val="100000"/>
              </a:lnSpc>
              <a:spcBef>
                <a:spcPts val="0"/>
              </a:spcBef>
              <a:spcAft>
                <a:spcPts val="0"/>
              </a:spcAft>
              <a:buChar char="§"/>
              <a:defRPr sz="1800" b="0" i="0">
                <a:solidFill>
                  <a:schemeClr val="dk1"/>
                </a:solidFill>
                <a:latin typeface="Arial"/>
                <a:ea typeface="Arial"/>
              </a:defRPr>
            </a:lvl2pPr>
            <a:lvl3pPr marL="1143000" indent="914400" algn="l" defTabSz="914400">
              <a:lnSpc>
                <a:spcPct val="100000"/>
              </a:lnSpc>
              <a:spcBef>
                <a:spcPts val="0"/>
              </a:spcBef>
              <a:spcAft>
                <a:spcPts val="0"/>
              </a:spcAft>
              <a:buChar char="-"/>
              <a:defRPr sz="1400" b="0" i="0">
                <a:solidFill>
                  <a:schemeClr val="dk1"/>
                </a:solidFill>
                <a:latin typeface="Arial"/>
                <a:ea typeface="Arial"/>
              </a:defRPr>
            </a:lvl3pPr>
            <a:lvl4pPr marL="1600200" indent="1371600" algn="l" defTabSz="914400">
              <a:lnSpc>
                <a:spcPct val="100000"/>
              </a:lnSpc>
              <a:spcBef>
                <a:spcPts val="0"/>
              </a:spcBef>
              <a:spcAft>
                <a:spcPts val="0"/>
              </a:spcAft>
              <a:buChar char="–"/>
              <a:defRPr sz="1600" b="0" i="0">
                <a:solidFill>
                  <a:schemeClr val="dk1"/>
                </a:solidFill>
                <a:latin typeface="Arial"/>
                <a:ea typeface="Arial"/>
              </a:defRPr>
            </a:lvl4pPr>
            <a:lvl5pPr marL="2057400" indent="1828800" algn="l" defTabSz="914400">
              <a:lnSpc>
                <a:spcPct val="100000"/>
              </a:lnSpc>
              <a:spcBef>
                <a:spcPts val="0"/>
              </a:spcBef>
              <a:spcAft>
                <a:spcPts val="0"/>
              </a:spcAft>
              <a:buChar char="»"/>
              <a:defRPr sz="1600" b="0" i="0">
                <a:solidFill>
                  <a:schemeClr val="dk1"/>
                </a:solidFill>
                <a:latin typeface="Arial"/>
                <a:ea typeface="Arial"/>
              </a:defRPr>
            </a:lvl5pPr>
          </a:lstStyle>
          <a:p>
            <a:pPr marL="0" lvl="0" indent="0">
              <a:spcBef>
                <a:spcPts val="0"/>
              </a:spcBef>
              <a:buClr>
                <a:srgbClr val="31859C"/>
              </a:buClr>
              <a:buFont typeface="Arial"/>
              <a:buChar char=" "/>
              <a:defRPr/>
            </a:pPr>
            <a:r>
              <a:rPr>
                <a:solidFill>
                  <a:schemeClr val="dk1"/>
                </a:solidFill>
              </a:rPr>
              <a:t>Nom du produit //Gamme</a:t>
            </a:r>
            <a:endParaRPr/>
          </a:p>
        </p:txBody>
      </p:sp>
      <p:sp>
        <p:nvSpPr>
          <p:cNvPr id="600122627" name="Espace réservé du texte 5"/>
          <p:cNvSpPr txBox="1">
            <a:spLocks noGrp="1" noChangeShapeType="1"/>
          </p:cNvSpPr>
          <p:nvPr/>
        </p:nvSpPr>
        <p:spPr bwMode="auto">
          <a:xfrm>
            <a:off x="6958500" y="557212"/>
            <a:ext cx="2592387" cy="639761"/>
          </a:xfrm>
          <a:prstGeom prst="rect">
            <a:avLst/>
          </a:prstGeom>
          <a:noFill/>
        </p:spPr>
        <p:txBody>
          <a:bodyPr lIns="0" tIns="45720" rIns="0" bIns="45720" anchor="ctr" anchorCtr="0"/>
          <a:lstStyle/>
          <a:p>
            <a:pPr lvl="0" indent="0" algn="ctr">
              <a:spcBef>
                <a:spcPts val="0"/>
              </a:spcBef>
              <a:buClr>
                <a:srgbClr val="31859C"/>
              </a:buClr>
              <a:buChar char=" "/>
              <a:defRPr/>
            </a:pPr>
            <a:r>
              <a:rPr lang="fr-FR" sz="1600">
                <a:solidFill>
                  <a:srgbClr val="C00000"/>
                </a:solidFill>
              </a:rPr>
              <a:t>Logo ou nom de l’entreprise</a:t>
            </a:r>
            <a:endParaRPr/>
          </a:p>
        </p:txBody>
      </p:sp>
      <p:sp>
        <p:nvSpPr>
          <p:cNvPr id="2" name="Espace réservé du contenu 4">
            <a:extLst>
              <a:ext uri="{FF2B5EF4-FFF2-40B4-BE49-F238E27FC236}">
                <a16:creationId xmlns:a16="http://schemas.microsoft.com/office/drawing/2014/main" id="{945AB2E9-4E6F-DDCF-55EC-1B04BF6BB630}"/>
              </a:ext>
            </a:extLst>
          </p:cNvPr>
          <p:cNvSpPr txBox="1">
            <a:spLocks noGrp="1" noChangeShapeType="1"/>
          </p:cNvSpPr>
          <p:nvPr/>
        </p:nvSpPr>
        <p:spPr bwMode="auto">
          <a:xfrm>
            <a:off x="5097462" y="1196974"/>
            <a:ext cx="4392612" cy="5303837"/>
          </a:xfrm>
          <a:prstGeom prst="rect">
            <a:avLst/>
          </a:prstGeom>
          <a:noFill/>
        </p:spPr>
        <p:txBody>
          <a:bodyPr lIns="0" tIns="45720" rIns="0" bIns="45720"/>
          <a:lstStyle/>
          <a:p>
            <a:pPr marL="358775" lvl="1" indent="-179388">
              <a:spcBef>
                <a:spcPts val="300"/>
              </a:spcBef>
              <a:spcAft>
                <a:spcPts val="300"/>
              </a:spcAft>
              <a:buFont typeface="Wingdings"/>
              <a:buChar char="§"/>
              <a:defRPr/>
            </a:pPr>
            <a:r>
              <a:rPr lang="fr-FR" sz="1200" dirty="0">
                <a:latin typeface="+mj-lt"/>
              </a:rPr>
              <a:t>Dimensions : </a:t>
            </a:r>
            <a:endParaRPr dirty="0"/>
          </a:p>
          <a:p>
            <a:pPr marL="358775" lvl="1" indent="-179388">
              <a:spcBef>
                <a:spcPts val="300"/>
              </a:spcBef>
              <a:spcAft>
                <a:spcPts val="300"/>
              </a:spcAft>
              <a:buFont typeface="Wingdings"/>
              <a:buChar char="§"/>
              <a:defRPr/>
            </a:pPr>
            <a:r>
              <a:rPr lang="fr-FR" sz="1200" dirty="0">
                <a:latin typeface="+mj-lt"/>
              </a:rPr>
              <a:t>Description technique :</a:t>
            </a:r>
            <a:endParaRPr dirty="0">
              <a:latin typeface="+mj-lt"/>
            </a:endParaRPr>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358775" lvl="1" indent="-179388">
              <a:spcBef>
                <a:spcPts val="300"/>
              </a:spcBef>
              <a:spcAft>
                <a:spcPts val="300"/>
              </a:spcAft>
              <a:buFont typeface="Wingdings"/>
              <a:buChar char="§"/>
              <a:defRPr/>
            </a:pPr>
            <a:r>
              <a:rPr lang="fr-FR" sz="1200" dirty="0"/>
              <a:t>Finition chiffrée : </a:t>
            </a:r>
            <a:endParaRPr dirty="0"/>
          </a:p>
          <a:p>
            <a:pPr marL="358775" lvl="1" indent="-179388">
              <a:spcBef>
                <a:spcPts val="300"/>
              </a:spcBef>
              <a:spcAft>
                <a:spcPts val="300"/>
              </a:spcAft>
              <a:buFont typeface="Wingdings"/>
              <a:buChar char="§"/>
              <a:defRPr/>
            </a:pPr>
            <a:r>
              <a:rPr lang="fr-FR" sz="1200" dirty="0"/>
              <a:t>Garantie : </a:t>
            </a:r>
            <a:endParaRPr dirty="0"/>
          </a:p>
          <a:p>
            <a:pPr marL="358775" lvl="1" indent="-179388">
              <a:spcBef>
                <a:spcPts val="300"/>
              </a:spcBef>
              <a:spcAft>
                <a:spcPts val="300"/>
              </a:spcAft>
              <a:buFont typeface="Wingdings"/>
              <a:buChar char="§"/>
              <a:defRPr/>
            </a:pPr>
            <a:r>
              <a:rPr lang="fr-FR" sz="1200" dirty="0"/>
              <a:t>Pérennité :</a:t>
            </a:r>
            <a:endParaRPr dirty="0"/>
          </a:p>
          <a:p>
            <a:pPr marL="358775" lvl="1" indent="-179388">
              <a:spcBef>
                <a:spcPts val="300"/>
              </a:spcBef>
              <a:spcAft>
                <a:spcPts val="300"/>
              </a:spcAft>
              <a:buFont typeface="Wingdings"/>
              <a:buChar char="§"/>
              <a:defRPr/>
            </a:pPr>
            <a:r>
              <a:rPr lang="fr-FR" sz="1200" dirty="0"/>
              <a:t>Lieu de production :</a:t>
            </a:r>
            <a:endParaRPr dirty="0"/>
          </a:p>
          <a:p>
            <a:pPr marL="358775" lvl="1" indent="-179388">
              <a:spcBef>
                <a:spcPts val="300"/>
              </a:spcBef>
              <a:spcAft>
                <a:spcPts val="300"/>
              </a:spcAft>
              <a:buFont typeface="Wingdings"/>
              <a:buChar char="§"/>
              <a:defRPr/>
            </a:pPr>
            <a:r>
              <a:rPr lang="fr-FR" sz="1200" dirty="0"/>
              <a:t>Prix HT (avec </a:t>
            </a:r>
            <a:r>
              <a:rPr lang="fr-FR" sz="1200" dirty="0" err="1"/>
              <a:t>éco-contribution</a:t>
            </a:r>
            <a:r>
              <a:rPr lang="fr-FR" sz="1200" dirty="0"/>
              <a:t>) : XXX,XX €</a:t>
            </a:r>
            <a:endParaRPr dirty="0"/>
          </a:p>
        </p:txBody>
      </p:sp>
      <p:sp>
        <p:nvSpPr>
          <p:cNvPr id="3" name="ZoneTexte 13">
            <a:extLst>
              <a:ext uri="{FF2B5EF4-FFF2-40B4-BE49-F238E27FC236}">
                <a16:creationId xmlns:a16="http://schemas.microsoft.com/office/drawing/2014/main" id="{6657F6F8-276C-A75A-3CBE-ADF4E230F752}"/>
              </a:ext>
            </a:extLst>
          </p:cNvPr>
          <p:cNvSpPr txBox="1">
            <a:spLocks noGrp="1" noChangeShapeType="1"/>
          </p:cNvSpPr>
          <p:nvPr/>
        </p:nvSpPr>
        <p:spPr bwMode="auto">
          <a:xfrm>
            <a:off x="358234" y="4315491"/>
            <a:ext cx="3226416" cy="292388"/>
          </a:xfrm>
          <a:prstGeom prst="rect">
            <a:avLst/>
          </a:prstGeom>
          <a:noFill/>
        </p:spPr>
        <p:txBody>
          <a:bodyPr wrap="square" lIns="91440" tIns="45720" rIns="91440" bIns="45720">
            <a:spAutoFit/>
          </a:bodyPr>
          <a:lstStyle/>
          <a:p>
            <a:pPr lvl="0">
              <a:defRPr/>
            </a:pPr>
            <a:r>
              <a:rPr lang="fr-FR" sz="1300" dirty="0">
                <a:solidFill>
                  <a:schemeClr val="accent3">
                    <a:lumMod val="75000"/>
                  </a:schemeClr>
                </a:solidFill>
                <a:cs typeface="Arial"/>
              </a:rPr>
              <a:t>Image Revêtement chiffré</a:t>
            </a:r>
          </a:p>
        </p:txBody>
      </p:sp>
      <p:sp>
        <p:nvSpPr>
          <p:cNvPr id="4" name="Rectangle 14">
            <a:extLst>
              <a:ext uri="{FF2B5EF4-FFF2-40B4-BE49-F238E27FC236}">
                <a16:creationId xmlns:a16="http://schemas.microsoft.com/office/drawing/2014/main" id="{3F27F6D9-C8F7-0FEB-E84E-E20171999AC4}"/>
              </a:ext>
            </a:extLst>
          </p:cNvPr>
          <p:cNvSpPr>
            <a:spLocks noGrp="1" noChangeShapeType="1"/>
          </p:cNvSpPr>
          <p:nvPr/>
        </p:nvSpPr>
        <p:spPr bwMode="auto">
          <a:xfrm>
            <a:off x="355694" y="4674076"/>
            <a:ext cx="4741768" cy="1826736"/>
          </a:xfrm>
          <a:prstGeom prst="rect">
            <a:avLst/>
          </a:prstGeom>
          <a:noFill/>
          <a:ln w="19050">
            <a:solidFill>
              <a:schemeClr val="accent2">
                <a:lumMod val="20000"/>
                <a:lumOff val="80000"/>
              </a:schemeClr>
            </a:solidFill>
            <a:prstDash val="sysDot"/>
            <a:round/>
            <a:headEnd/>
            <a:tailEnd/>
          </a:ln>
        </p:spPr>
        <p:txBody>
          <a:bodyPr lIns="91440" tIns="45720" rIns="91440" bIns="45720" anchor="ctr" anchorCtr="0"/>
          <a:lstStyle/>
          <a:p>
            <a:pPr>
              <a:defRPr/>
            </a:pPr>
            <a:endParaRPr sz="1400"/>
          </a:p>
        </p:txBody>
      </p:sp>
      <p:sp>
        <p:nvSpPr>
          <p:cNvPr id="5" name="Rectangle 4">
            <a:extLst>
              <a:ext uri="{FF2B5EF4-FFF2-40B4-BE49-F238E27FC236}">
                <a16:creationId xmlns:a16="http://schemas.microsoft.com/office/drawing/2014/main" id="{EA41D89C-67B9-BDB2-54DF-2B5DEF4D7C19}"/>
              </a:ext>
            </a:extLst>
          </p:cNvPr>
          <p:cNvSpPr/>
          <p:nvPr/>
        </p:nvSpPr>
        <p:spPr bwMode="auto">
          <a:xfrm>
            <a:off x="358234" y="1175031"/>
            <a:ext cx="4741768" cy="3140459"/>
          </a:xfrm>
          <a:prstGeom prst="rect">
            <a:avLst/>
          </a:prstGeom>
          <a:noFill/>
          <a:ln w="19050">
            <a:solidFill>
              <a:schemeClr val="accent2">
                <a:lumMod val="20000"/>
                <a:lumOff val="80000"/>
              </a:schemeClr>
            </a:solidFill>
            <a:prstDash val="sysDot"/>
            <a:round/>
            <a:headEnd/>
            <a:tailEnd/>
          </a:ln>
        </p:spPr>
        <p:txBody>
          <a:bodyPr lIns="91440" tIns="45720" rIns="91440" bIns="45720" anchor="ctr" anchorCtr="0"/>
          <a:lstStyle/>
          <a:p>
            <a:pPr>
              <a:defRPr/>
            </a:pPr>
            <a:endParaRPr lang="fr-FR" sz="1400">
              <a:solidFill>
                <a:schemeClr val="dk1"/>
              </a:solidFill>
              <a:latin typeface="Arial"/>
              <a:ea typeface="Arial"/>
            </a:endParaRPr>
          </a:p>
        </p:txBody>
      </p:sp>
      <p:sp>
        <p:nvSpPr>
          <p:cNvPr id="6" name="Espace réservé du texte 5">
            <a:extLst>
              <a:ext uri="{FF2B5EF4-FFF2-40B4-BE49-F238E27FC236}">
                <a16:creationId xmlns:a16="http://schemas.microsoft.com/office/drawing/2014/main" id="{B4606A79-5EB7-2377-2630-B436664E5B24}"/>
              </a:ext>
            </a:extLst>
          </p:cNvPr>
          <p:cNvSpPr txBox="1"/>
          <p:nvPr/>
        </p:nvSpPr>
        <p:spPr bwMode="auto">
          <a:xfrm>
            <a:off x="-88261" y="1067122"/>
            <a:ext cx="1539198" cy="425084"/>
          </a:xfrm>
          <a:prstGeom prst="rect">
            <a:avLst/>
          </a:prstGeom>
          <a:noFill/>
          <a:ln>
            <a:noFill/>
          </a:ln>
        </p:spPr>
        <p:txBody>
          <a:bodyPr lIns="0" tIns="49784" rIns="0" bIns="49784" anchor="ctr"/>
          <a:lstStyle>
            <a:lvl1pPr>
              <a:defRPr>
                <a:solidFill>
                  <a:schemeClr val="tx1"/>
                </a:solidFill>
                <a:latin typeface="Arial"/>
                <a:cs typeface="Arial"/>
              </a:defRPr>
            </a:lvl1pPr>
            <a:lvl2pPr marL="742950" indent="-285750">
              <a:defRPr>
                <a:solidFill>
                  <a:schemeClr val="tx1"/>
                </a:solidFill>
                <a:latin typeface="Arial"/>
                <a:cs typeface="Arial"/>
              </a:defRPr>
            </a:lvl2pPr>
            <a:lvl3pPr marL="1143000" indent="-228600">
              <a:defRPr>
                <a:solidFill>
                  <a:schemeClr val="tx1"/>
                </a:solidFill>
                <a:latin typeface="Arial"/>
                <a:cs typeface="Arial"/>
              </a:defRPr>
            </a:lvl3pPr>
            <a:lvl4pPr marL="1600200" indent="-228600">
              <a:defRPr>
                <a:solidFill>
                  <a:schemeClr val="tx1"/>
                </a:solidFill>
                <a:latin typeface="Arial"/>
                <a:cs typeface="Arial"/>
              </a:defRPr>
            </a:lvl4pPr>
            <a:lvl5pPr marL="2057400" indent="-228600">
              <a:defRPr>
                <a:solidFill>
                  <a:schemeClr val="tx1"/>
                </a:solidFill>
                <a:latin typeface="Arial"/>
                <a:cs typeface="Arial"/>
              </a:defRPr>
            </a:lvl5pPr>
            <a:lvl6pPr marL="2514599" indent="-228600">
              <a:spcBef>
                <a:spcPts val="0"/>
              </a:spcBef>
              <a:spcAft>
                <a:spcPts val="0"/>
              </a:spcAft>
              <a:defRPr>
                <a:solidFill>
                  <a:schemeClr val="tx1"/>
                </a:solidFill>
                <a:latin typeface="Arial"/>
                <a:cs typeface="Arial"/>
              </a:defRPr>
            </a:lvl6pPr>
            <a:lvl7pPr marL="2971800" indent="-228600">
              <a:spcBef>
                <a:spcPts val="0"/>
              </a:spcBef>
              <a:spcAft>
                <a:spcPts val="0"/>
              </a:spcAft>
              <a:defRPr>
                <a:solidFill>
                  <a:schemeClr val="tx1"/>
                </a:solidFill>
                <a:latin typeface="Arial"/>
                <a:cs typeface="Arial"/>
              </a:defRPr>
            </a:lvl7pPr>
            <a:lvl8pPr marL="3429000" indent="-228600">
              <a:spcBef>
                <a:spcPts val="0"/>
              </a:spcBef>
              <a:spcAft>
                <a:spcPts val="0"/>
              </a:spcAft>
              <a:defRPr>
                <a:solidFill>
                  <a:schemeClr val="tx1"/>
                </a:solidFill>
                <a:latin typeface="Arial"/>
                <a:cs typeface="Arial"/>
              </a:defRPr>
            </a:lvl8pPr>
            <a:lvl9pPr marL="3886200" indent="-228600">
              <a:spcBef>
                <a:spcPts val="0"/>
              </a:spcBef>
              <a:spcAft>
                <a:spcPts val="0"/>
              </a:spcAft>
              <a:defRPr>
                <a:solidFill>
                  <a:schemeClr val="tx1"/>
                </a:solidFill>
                <a:latin typeface="Arial"/>
                <a:cs typeface="Arial"/>
              </a:defRPr>
            </a:lvl9pPr>
          </a:lstStyle>
          <a:p>
            <a:pPr algn="ctr">
              <a:spcBef>
                <a:spcPts val="0"/>
              </a:spcBef>
              <a:buClr>
                <a:srgbClr val="31859C"/>
              </a:buClr>
              <a:buFont typeface="Arial"/>
              <a:buChar char=" "/>
              <a:defRPr/>
            </a:pPr>
            <a:r>
              <a:rPr lang="fr-FR" sz="1300">
                <a:solidFill>
                  <a:schemeClr val="accent3">
                    <a:lumMod val="75000"/>
                  </a:schemeClr>
                </a:solidFill>
              </a:rPr>
              <a:t>Image</a:t>
            </a:r>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p14:dur="250">
        <p:fade/>
      </p:transition>
    </mc:Choice>
    <mc:Fallback xmlns:w="http://schemas.openxmlformats.org/wordprocessingml/2006/main" xmlns:m="http://schemas.openxmlformats.org/officeDocument/2006/math" xmlns="">
      <p:transition spd="med" advClick="1">
        <p:fade thruBlk="0"/>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941120967" name="Titre 3"/>
          <p:cNvSpPr>
            <a:spLocks noGrp="1" noChangeShapeType="1"/>
          </p:cNvSpPr>
          <p:nvPr>
            <p:ph type="title"/>
          </p:nvPr>
        </p:nvSpPr>
        <p:spPr bwMode="auto">
          <a:xfrm>
            <a:off x="623886" y="115886"/>
            <a:ext cx="8074024" cy="576261"/>
          </a:xfrm>
          <a:prstGeom prst="rect">
            <a:avLst/>
          </a:prstGeom>
          <a:noFill/>
        </p:spPr>
        <p:txBody>
          <a:bodyPr lIns="0" tIns="0" rIns="0" bIns="0" anchor="ctr" anchorCtr="0"/>
          <a:lstStyle>
            <a:lvl1pPr marL="0" indent="0" algn="l" defTabSz="914400">
              <a:lnSpc>
                <a:spcPct val="100000"/>
              </a:lnSpc>
              <a:spcBef>
                <a:spcPts val="0"/>
              </a:spcBef>
              <a:spcAft>
                <a:spcPts val="0"/>
              </a:spcAft>
              <a:buNone/>
              <a:defRPr sz="3200" b="0" i="0">
                <a:solidFill>
                  <a:schemeClr val="dk2"/>
                </a:solidFill>
                <a:latin typeface="Arial"/>
                <a:ea typeface="Arial"/>
              </a:defRPr>
            </a:lvl1pPr>
            <a:lvl2pPr marL="0" indent="0" algn="l" defTabSz="914400">
              <a:lnSpc>
                <a:spcPct val="100000"/>
              </a:lnSpc>
              <a:spcBef>
                <a:spcPts val="0"/>
              </a:spcBef>
              <a:spcAft>
                <a:spcPts val="0"/>
              </a:spcAft>
              <a:buNone/>
              <a:defRPr sz="3200" b="0" i="0">
                <a:solidFill>
                  <a:schemeClr val="dk2"/>
                </a:solidFill>
                <a:latin typeface="Arial"/>
                <a:ea typeface="Arial"/>
              </a:defRPr>
            </a:lvl2pPr>
            <a:lvl3pPr marL="0" indent="0" algn="l" defTabSz="914400">
              <a:lnSpc>
                <a:spcPct val="100000"/>
              </a:lnSpc>
              <a:spcBef>
                <a:spcPts val="0"/>
              </a:spcBef>
              <a:spcAft>
                <a:spcPts val="0"/>
              </a:spcAft>
              <a:buNone/>
              <a:defRPr sz="3200" b="0" i="0">
                <a:solidFill>
                  <a:schemeClr val="dk2"/>
                </a:solidFill>
                <a:latin typeface="Arial"/>
                <a:ea typeface="Arial"/>
              </a:defRPr>
            </a:lvl3pPr>
            <a:lvl4pPr marL="0" indent="0" algn="l" defTabSz="914400">
              <a:lnSpc>
                <a:spcPct val="100000"/>
              </a:lnSpc>
              <a:spcBef>
                <a:spcPts val="0"/>
              </a:spcBef>
              <a:spcAft>
                <a:spcPts val="0"/>
              </a:spcAft>
              <a:buNone/>
              <a:defRPr sz="3200" b="0" i="0">
                <a:solidFill>
                  <a:schemeClr val="dk2"/>
                </a:solidFill>
                <a:latin typeface="Arial"/>
                <a:ea typeface="Arial"/>
              </a:defRPr>
            </a:lvl4pPr>
            <a:lvl5pPr marL="0" indent="0" algn="l" defTabSz="914400">
              <a:lnSpc>
                <a:spcPct val="100000"/>
              </a:lnSpc>
              <a:spcBef>
                <a:spcPts val="0"/>
              </a:spcBef>
              <a:spcAft>
                <a:spcPts val="0"/>
              </a:spcAft>
              <a:buNone/>
              <a:defRPr sz="3200" b="0" i="0">
                <a:solidFill>
                  <a:schemeClr val="dk2"/>
                </a:solidFill>
                <a:latin typeface="Arial"/>
                <a:ea typeface="Arial"/>
              </a:defRPr>
            </a:lvl5pPr>
          </a:lstStyle>
          <a:p>
            <a:pPr lvl="0">
              <a:defRPr/>
            </a:pPr>
            <a:r>
              <a:rPr lang="fr-FR" sz="1400" dirty="0">
                <a:solidFill>
                  <a:srgbClr val="C00000"/>
                </a:solidFill>
              </a:rPr>
              <a:t>DIV 1</a:t>
            </a:r>
            <a:r>
              <a:rPr sz="1400" dirty="0">
                <a:solidFill>
                  <a:srgbClr val="C00000"/>
                </a:solidFill>
              </a:rPr>
              <a:t> : </a:t>
            </a:r>
            <a:r>
              <a:rPr lang="fr-FR" sz="1400" dirty="0">
                <a:solidFill>
                  <a:srgbClr val="C00000"/>
                </a:solidFill>
                <a:cs typeface="Arial"/>
              </a:rPr>
              <a:t>Au cours du marché la CPAM pourra solliciter le titulaire pour lui demander d’effectuer sa prestation sur la base de mobilier non identifié actuellement et dont l’enjeux de la réutilisation apparaitrait postérieurement à la conclusion du marché.</a:t>
            </a:r>
            <a:endParaRPr sz="2000" dirty="0"/>
          </a:p>
        </p:txBody>
      </p:sp>
      <p:sp>
        <p:nvSpPr>
          <p:cNvPr id="1633896259" name="Espace réservé du numéro de diapositive 2"/>
          <p:cNvSpPr txBox="1">
            <a:spLocks noGrp="1" noChangeShapeType="1"/>
          </p:cNvSpPr>
          <p:nvPr>
            <p:ph type="sldNum"/>
          </p:nvPr>
        </p:nvSpPr>
        <p:spPr bwMode="auto">
          <a:xfrm>
            <a:off x="8697911" y="115886"/>
            <a:ext cx="584199" cy="576261"/>
          </a:xfrm>
          <a:prstGeom prst="rect">
            <a:avLst/>
          </a:prstGeom>
          <a:noFill/>
        </p:spPr>
        <p:txBody>
          <a:bodyPr lIns="91440" tIns="45720" rIns="91440" bIns="45720" anchor="ctr" anchorCtr="0"/>
          <a:lstStyle/>
          <a:p>
            <a:pPr marL="0" lvl="0" indent="0" algn="r">
              <a:spcBef>
                <a:spcPts val="0"/>
              </a:spcBef>
              <a:buNone/>
              <a:defRPr/>
            </a:pPr>
            <a:fld id="{1F8FA00C-6EA5-3FFE-E695-77CD030757AA}" type="slidenum">
              <a:rPr lang="fr-FR" sz="1600">
                <a:solidFill>
                  <a:srgbClr val="7F7F7F"/>
                </a:solidFill>
              </a:rPr>
              <a:t>7</a:t>
            </a:fld>
            <a:endParaRPr/>
          </a:p>
        </p:txBody>
      </p:sp>
      <p:sp>
        <p:nvSpPr>
          <p:cNvPr id="478139836" name="Espace réservé du texte 5"/>
          <p:cNvSpPr>
            <a:spLocks noGrp="1" noChangeShapeType="1"/>
          </p:cNvSpPr>
          <p:nvPr>
            <p:ph type="body"/>
          </p:nvPr>
        </p:nvSpPr>
        <p:spPr bwMode="auto">
          <a:xfrm>
            <a:off x="560386" y="665161"/>
            <a:ext cx="8721724" cy="639761"/>
          </a:xfrm>
          <a:prstGeom prst="rect">
            <a:avLst/>
          </a:prstGeom>
          <a:noFill/>
        </p:spPr>
        <p:txBody>
          <a:bodyPr lIns="0" tIns="45720" rIns="0" bIns="45720" anchor="ctr" anchorCtr="0"/>
          <a:lstStyle>
            <a:lvl1pPr marL="342900" indent="0" algn="l" defTabSz="914400">
              <a:lnSpc>
                <a:spcPct val="100000"/>
              </a:lnSpc>
              <a:spcBef>
                <a:spcPts val="0"/>
              </a:spcBef>
              <a:spcAft>
                <a:spcPts val="0"/>
              </a:spcAft>
              <a:buChar char="►"/>
              <a:defRPr sz="2400" b="0" i="0">
                <a:solidFill>
                  <a:srgbClr val="E46C0A"/>
                </a:solidFill>
                <a:latin typeface="Arial"/>
                <a:ea typeface="Arial"/>
              </a:defRPr>
            </a:lvl1pPr>
            <a:lvl2pPr marL="742950" indent="457200" algn="l" defTabSz="914400">
              <a:lnSpc>
                <a:spcPct val="100000"/>
              </a:lnSpc>
              <a:spcBef>
                <a:spcPts val="0"/>
              </a:spcBef>
              <a:spcAft>
                <a:spcPts val="0"/>
              </a:spcAft>
              <a:buChar char="§"/>
              <a:defRPr sz="1800" b="0" i="0">
                <a:solidFill>
                  <a:schemeClr val="dk1"/>
                </a:solidFill>
                <a:latin typeface="Arial"/>
                <a:ea typeface="Arial"/>
              </a:defRPr>
            </a:lvl2pPr>
            <a:lvl3pPr marL="1143000" indent="914400" algn="l" defTabSz="914400">
              <a:lnSpc>
                <a:spcPct val="100000"/>
              </a:lnSpc>
              <a:spcBef>
                <a:spcPts val="0"/>
              </a:spcBef>
              <a:spcAft>
                <a:spcPts val="0"/>
              </a:spcAft>
              <a:buChar char="-"/>
              <a:defRPr sz="1400" b="0" i="0">
                <a:solidFill>
                  <a:schemeClr val="dk1"/>
                </a:solidFill>
                <a:latin typeface="Arial"/>
                <a:ea typeface="Arial"/>
              </a:defRPr>
            </a:lvl3pPr>
            <a:lvl4pPr marL="1600200" indent="1371600" algn="l" defTabSz="914400">
              <a:lnSpc>
                <a:spcPct val="100000"/>
              </a:lnSpc>
              <a:spcBef>
                <a:spcPts val="0"/>
              </a:spcBef>
              <a:spcAft>
                <a:spcPts val="0"/>
              </a:spcAft>
              <a:buChar char="–"/>
              <a:defRPr sz="1600" b="0" i="0">
                <a:solidFill>
                  <a:schemeClr val="dk1"/>
                </a:solidFill>
                <a:latin typeface="Arial"/>
                <a:ea typeface="Arial"/>
              </a:defRPr>
            </a:lvl4pPr>
            <a:lvl5pPr marL="2057400" indent="1828800" algn="l" defTabSz="914400">
              <a:lnSpc>
                <a:spcPct val="100000"/>
              </a:lnSpc>
              <a:spcBef>
                <a:spcPts val="0"/>
              </a:spcBef>
              <a:spcAft>
                <a:spcPts val="0"/>
              </a:spcAft>
              <a:buChar char="»"/>
              <a:defRPr sz="1600" b="0" i="0">
                <a:solidFill>
                  <a:schemeClr val="dk1"/>
                </a:solidFill>
                <a:latin typeface="Arial"/>
                <a:ea typeface="Arial"/>
              </a:defRPr>
            </a:lvl5pPr>
          </a:lstStyle>
          <a:p>
            <a:pPr marL="0" lvl="0" indent="0">
              <a:spcBef>
                <a:spcPts val="0"/>
              </a:spcBef>
              <a:buClr>
                <a:srgbClr val="31859C"/>
              </a:buClr>
              <a:buFont typeface="Arial"/>
              <a:buChar char=" "/>
              <a:defRPr/>
            </a:pPr>
            <a:r>
              <a:rPr>
                <a:solidFill>
                  <a:schemeClr val="dk1"/>
                </a:solidFill>
              </a:rPr>
              <a:t>Nom du produit //Gamme</a:t>
            </a:r>
            <a:endParaRPr/>
          </a:p>
        </p:txBody>
      </p:sp>
      <p:sp>
        <p:nvSpPr>
          <p:cNvPr id="361060305" name="Espace réservé du texte 5"/>
          <p:cNvSpPr txBox="1">
            <a:spLocks noGrp="1" noChangeShapeType="1"/>
          </p:cNvSpPr>
          <p:nvPr/>
        </p:nvSpPr>
        <p:spPr bwMode="auto">
          <a:xfrm>
            <a:off x="6958500" y="557212"/>
            <a:ext cx="2592387" cy="639761"/>
          </a:xfrm>
          <a:prstGeom prst="rect">
            <a:avLst/>
          </a:prstGeom>
          <a:noFill/>
        </p:spPr>
        <p:txBody>
          <a:bodyPr lIns="0" tIns="45720" rIns="0" bIns="45720" anchor="ctr" anchorCtr="0"/>
          <a:lstStyle/>
          <a:p>
            <a:pPr lvl="0" indent="0" algn="ctr">
              <a:spcBef>
                <a:spcPts val="0"/>
              </a:spcBef>
              <a:buClr>
                <a:srgbClr val="31859C"/>
              </a:buClr>
              <a:buChar char=" "/>
              <a:defRPr/>
            </a:pPr>
            <a:r>
              <a:rPr lang="fr-FR" sz="1600">
                <a:solidFill>
                  <a:srgbClr val="C00000"/>
                </a:solidFill>
              </a:rPr>
              <a:t>Logo ou nom de l’entreprise</a:t>
            </a:r>
            <a:endParaRPr/>
          </a:p>
        </p:txBody>
      </p:sp>
      <p:sp>
        <p:nvSpPr>
          <p:cNvPr id="2" name="Espace réservé du contenu 4">
            <a:extLst>
              <a:ext uri="{FF2B5EF4-FFF2-40B4-BE49-F238E27FC236}">
                <a16:creationId xmlns:a16="http://schemas.microsoft.com/office/drawing/2014/main" id="{7F4E9321-B131-938D-4168-7EADBF166E9A}"/>
              </a:ext>
            </a:extLst>
          </p:cNvPr>
          <p:cNvSpPr txBox="1">
            <a:spLocks noGrp="1" noChangeShapeType="1"/>
          </p:cNvSpPr>
          <p:nvPr/>
        </p:nvSpPr>
        <p:spPr bwMode="auto">
          <a:xfrm>
            <a:off x="5097462" y="1196974"/>
            <a:ext cx="4392612" cy="5303837"/>
          </a:xfrm>
          <a:prstGeom prst="rect">
            <a:avLst/>
          </a:prstGeom>
          <a:noFill/>
        </p:spPr>
        <p:txBody>
          <a:bodyPr lIns="0" tIns="45720" rIns="0" bIns="45720"/>
          <a:lstStyle/>
          <a:p>
            <a:pPr marL="358775" lvl="1" indent="-179388">
              <a:spcBef>
                <a:spcPts val="300"/>
              </a:spcBef>
              <a:spcAft>
                <a:spcPts val="300"/>
              </a:spcAft>
              <a:buFont typeface="Wingdings"/>
              <a:buChar char="§"/>
              <a:defRPr/>
            </a:pPr>
            <a:r>
              <a:rPr lang="fr-FR" sz="1200" dirty="0">
                <a:latin typeface="+mj-lt"/>
              </a:rPr>
              <a:t>Dimensions : </a:t>
            </a:r>
            <a:endParaRPr dirty="0"/>
          </a:p>
          <a:p>
            <a:pPr marL="358775" lvl="1" indent="-179388">
              <a:spcBef>
                <a:spcPts val="300"/>
              </a:spcBef>
              <a:spcAft>
                <a:spcPts val="300"/>
              </a:spcAft>
              <a:buFont typeface="Wingdings"/>
              <a:buChar char="§"/>
              <a:defRPr/>
            </a:pPr>
            <a:r>
              <a:rPr lang="fr-FR" sz="1200" dirty="0">
                <a:latin typeface="+mj-lt"/>
              </a:rPr>
              <a:t>Description technique :</a:t>
            </a:r>
            <a:endParaRPr dirty="0">
              <a:latin typeface="+mj-lt"/>
            </a:endParaRPr>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358775" lvl="1" indent="-179388">
              <a:spcBef>
                <a:spcPts val="300"/>
              </a:spcBef>
              <a:spcAft>
                <a:spcPts val="300"/>
              </a:spcAft>
              <a:buFont typeface="Wingdings"/>
              <a:buChar char="§"/>
              <a:defRPr/>
            </a:pPr>
            <a:r>
              <a:rPr lang="fr-FR" sz="1200" dirty="0"/>
              <a:t>Finition chiffrée : </a:t>
            </a:r>
            <a:endParaRPr dirty="0"/>
          </a:p>
          <a:p>
            <a:pPr marL="358775" lvl="1" indent="-179388">
              <a:spcBef>
                <a:spcPts val="300"/>
              </a:spcBef>
              <a:spcAft>
                <a:spcPts val="300"/>
              </a:spcAft>
              <a:buFont typeface="Wingdings"/>
              <a:buChar char="§"/>
              <a:defRPr/>
            </a:pPr>
            <a:r>
              <a:rPr lang="fr-FR" sz="1200" dirty="0"/>
              <a:t>Garantie : </a:t>
            </a:r>
            <a:endParaRPr dirty="0"/>
          </a:p>
          <a:p>
            <a:pPr marL="358775" lvl="1" indent="-179388">
              <a:spcBef>
                <a:spcPts val="300"/>
              </a:spcBef>
              <a:spcAft>
                <a:spcPts val="300"/>
              </a:spcAft>
              <a:buFont typeface="Wingdings"/>
              <a:buChar char="§"/>
              <a:defRPr/>
            </a:pPr>
            <a:r>
              <a:rPr lang="fr-FR" sz="1200" dirty="0"/>
              <a:t>Pérennité :</a:t>
            </a:r>
            <a:endParaRPr dirty="0"/>
          </a:p>
          <a:p>
            <a:pPr marL="358775" lvl="1" indent="-179388">
              <a:spcBef>
                <a:spcPts val="300"/>
              </a:spcBef>
              <a:spcAft>
                <a:spcPts val="300"/>
              </a:spcAft>
              <a:buFont typeface="Wingdings"/>
              <a:buChar char="§"/>
              <a:defRPr/>
            </a:pPr>
            <a:r>
              <a:rPr lang="fr-FR" sz="1200" dirty="0"/>
              <a:t>Lieu de production :</a:t>
            </a:r>
            <a:endParaRPr dirty="0"/>
          </a:p>
          <a:p>
            <a:pPr marL="358775" lvl="1" indent="-179388">
              <a:spcBef>
                <a:spcPts val="300"/>
              </a:spcBef>
              <a:spcAft>
                <a:spcPts val="300"/>
              </a:spcAft>
              <a:buFont typeface="Wingdings"/>
              <a:buChar char="§"/>
              <a:defRPr/>
            </a:pPr>
            <a:r>
              <a:rPr lang="fr-FR" sz="1200" dirty="0"/>
              <a:t>Prix HT (avec </a:t>
            </a:r>
            <a:r>
              <a:rPr lang="fr-FR" sz="1200" dirty="0" err="1"/>
              <a:t>éco-contribution</a:t>
            </a:r>
            <a:r>
              <a:rPr lang="fr-FR" sz="1200" dirty="0"/>
              <a:t>) : XXX,XX €</a:t>
            </a:r>
            <a:endParaRPr dirty="0"/>
          </a:p>
        </p:txBody>
      </p:sp>
      <p:sp>
        <p:nvSpPr>
          <p:cNvPr id="3" name="ZoneTexte 13">
            <a:extLst>
              <a:ext uri="{FF2B5EF4-FFF2-40B4-BE49-F238E27FC236}">
                <a16:creationId xmlns:a16="http://schemas.microsoft.com/office/drawing/2014/main" id="{19C147CA-F0AD-72F4-30D4-A8516DD2222E}"/>
              </a:ext>
            </a:extLst>
          </p:cNvPr>
          <p:cNvSpPr txBox="1">
            <a:spLocks noGrp="1" noChangeShapeType="1"/>
          </p:cNvSpPr>
          <p:nvPr/>
        </p:nvSpPr>
        <p:spPr bwMode="auto">
          <a:xfrm>
            <a:off x="358234" y="4315491"/>
            <a:ext cx="3226416" cy="292388"/>
          </a:xfrm>
          <a:prstGeom prst="rect">
            <a:avLst/>
          </a:prstGeom>
          <a:noFill/>
        </p:spPr>
        <p:txBody>
          <a:bodyPr wrap="square" lIns="91440" tIns="45720" rIns="91440" bIns="45720">
            <a:spAutoFit/>
          </a:bodyPr>
          <a:lstStyle/>
          <a:p>
            <a:pPr lvl="0">
              <a:defRPr/>
            </a:pPr>
            <a:r>
              <a:rPr lang="fr-FR" sz="1300" dirty="0">
                <a:solidFill>
                  <a:schemeClr val="accent3">
                    <a:lumMod val="75000"/>
                  </a:schemeClr>
                </a:solidFill>
                <a:cs typeface="Arial"/>
              </a:rPr>
              <a:t>Image Revêtement chiffré</a:t>
            </a:r>
          </a:p>
        </p:txBody>
      </p:sp>
      <p:sp>
        <p:nvSpPr>
          <p:cNvPr id="4" name="Rectangle 14">
            <a:extLst>
              <a:ext uri="{FF2B5EF4-FFF2-40B4-BE49-F238E27FC236}">
                <a16:creationId xmlns:a16="http://schemas.microsoft.com/office/drawing/2014/main" id="{CC02DBD3-1707-61A5-2116-9BAFB2A23F28}"/>
              </a:ext>
            </a:extLst>
          </p:cNvPr>
          <p:cNvSpPr>
            <a:spLocks noGrp="1" noChangeShapeType="1"/>
          </p:cNvSpPr>
          <p:nvPr/>
        </p:nvSpPr>
        <p:spPr bwMode="auto">
          <a:xfrm>
            <a:off x="355694" y="4674076"/>
            <a:ext cx="4741768" cy="1826736"/>
          </a:xfrm>
          <a:prstGeom prst="rect">
            <a:avLst/>
          </a:prstGeom>
          <a:noFill/>
          <a:ln w="19050">
            <a:solidFill>
              <a:schemeClr val="accent2">
                <a:lumMod val="20000"/>
                <a:lumOff val="80000"/>
              </a:schemeClr>
            </a:solidFill>
            <a:prstDash val="sysDot"/>
            <a:round/>
            <a:headEnd/>
            <a:tailEnd/>
          </a:ln>
        </p:spPr>
        <p:txBody>
          <a:bodyPr lIns="91440" tIns="45720" rIns="91440" bIns="45720" anchor="ctr" anchorCtr="0"/>
          <a:lstStyle/>
          <a:p>
            <a:pPr>
              <a:defRPr/>
            </a:pPr>
            <a:endParaRPr sz="1400"/>
          </a:p>
        </p:txBody>
      </p:sp>
      <p:sp>
        <p:nvSpPr>
          <p:cNvPr id="5" name="Rectangle 4">
            <a:extLst>
              <a:ext uri="{FF2B5EF4-FFF2-40B4-BE49-F238E27FC236}">
                <a16:creationId xmlns:a16="http://schemas.microsoft.com/office/drawing/2014/main" id="{4508F451-6A84-1AB9-0241-87A2C2213677}"/>
              </a:ext>
            </a:extLst>
          </p:cNvPr>
          <p:cNvSpPr/>
          <p:nvPr/>
        </p:nvSpPr>
        <p:spPr bwMode="auto">
          <a:xfrm>
            <a:off x="358234" y="1175031"/>
            <a:ext cx="4741768" cy="3140459"/>
          </a:xfrm>
          <a:prstGeom prst="rect">
            <a:avLst/>
          </a:prstGeom>
          <a:noFill/>
          <a:ln w="19050">
            <a:solidFill>
              <a:schemeClr val="accent2">
                <a:lumMod val="20000"/>
                <a:lumOff val="80000"/>
              </a:schemeClr>
            </a:solidFill>
            <a:prstDash val="sysDot"/>
            <a:round/>
            <a:headEnd/>
            <a:tailEnd/>
          </a:ln>
        </p:spPr>
        <p:txBody>
          <a:bodyPr lIns="91440" tIns="45720" rIns="91440" bIns="45720" anchor="ctr" anchorCtr="0"/>
          <a:lstStyle/>
          <a:p>
            <a:pPr>
              <a:defRPr/>
            </a:pPr>
            <a:endParaRPr lang="fr-FR" sz="1400">
              <a:solidFill>
                <a:schemeClr val="dk1"/>
              </a:solidFill>
              <a:latin typeface="Arial"/>
              <a:ea typeface="Arial"/>
            </a:endParaRPr>
          </a:p>
        </p:txBody>
      </p:sp>
      <p:sp>
        <p:nvSpPr>
          <p:cNvPr id="6" name="Espace réservé du texte 5">
            <a:extLst>
              <a:ext uri="{FF2B5EF4-FFF2-40B4-BE49-F238E27FC236}">
                <a16:creationId xmlns:a16="http://schemas.microsoft.com/office/drawing/2014/main" id="{6775FC43-C370-862C-D5D9-A86455B7CD92}"/>
              </a:ext>
            </a:extLst>
          </p:cNvPr>
          <p:cNvSpPr txBox="1"/>
          <p:nvPr/>
        </p:nvSpPr>
        <p:spPr bwMode="auto">
          <a:xfrm>
            <a:off x="-88261" y="1067122"/>
            <a:ext cx="1539198" cy="425084"/>
          </a:xfrm>
          <a:prstGeom prst="rect">
            <a:avLst/>
          </a:prstGeom>
          <a:noFill/>
          <a:ln>
            <a:noFill/>
          </a:ln>
        </p:spPr>
        <p:txBody>
          <a:bodyPr lIns="0" tIns="49784" rIns="0" bIns="49784" anchor="ctr"/>
          <a:lstStyle>
            <a:lvl1pPr>
              <a:defRPr>
                <a:solidFill>
                  <a:schemeClr val="tx1"/>
                </a:solidFill>
                <a:latin typeface="Arial"/>
                <a:cs typeface="Arial"/>
              </a:defRPr>
            </a:lvl1pPr>
            <a:lvl2pPr marL="742950" indent="-285750">
              <a:defRPr>
                <a:solidFill>
                  <a:schemeClr val="tx1"/>
                </a:solidFill>
                <a:latin typeface="Arial"/>
                <a:cs typeface="Arial"/>
              </a:defRPr>
            </a:lvl2pPr>
            <a:lvl3pPr marL="1143000" indent="-228600">
              <a:defRPr>
                <a:solidFill>
                  <a:schemeClr val="tx1"/>
                </a:solidFill>
                <a:latin typeface="Arial"/>
                <a:cs typeface="Arial"/>
              </a:defRPr>
            </a:lvl3pPr>
            <a:lvl4pPr marL="1600200" indent="-228600">
              <a:defRPr>
                <a:solidFill>
                  <a:schemeClr val="tx1"/>
                </a:solidFill>
                <a:latin typeface="Arial"/>
                <a:cs typeface="Arial"/>
              </a:defRPr>
            </a:lvl4pPr>
            <a:lvl5pPr marL="2057400" indent="-228600">
              <a:defRPr>
                <a:solidFill>
                  <a:schemeClr val="tx1"/>
                </a:solidFill>
                <a:latin typeface="Arial"/>
                <a:cs typeface="Arial"/>
              </a:defRPr>
            </a:lvl5pPr>
            <a:lvl6pPr marL="2514599" indent="-228600">
              <a:spcBef>
                <a:spcPts val="0"/>
              </a:spcBef>
              <a:spcAft>
                <a:spcPts val="0"/>
              </a:spcAft>
              <a:defRPr>
                <a:solidFill>
                  <a:schemeClr val="tx1"/>
                </a:solidFill>
                <a:latin typeface="Arial"/>
                <a:cs typeface="Arial"/>
              </a:defRPr>
            </a:lvl6pPr>
            <a:lvl7pPr marL="2971800" indent="-228600">
              <a:spcBef>
                <a:spcPts val="0"/>
              </a:spcBef>
              <a:spcAft>
                <a:spcPts val="0"/>
              </a:spcAft>
              <a:defRPr>
                <a:solidFill>
                  <a:schemeClr val="tx1"/>
                </a:solidFill>
                <a:latin typeface="Arial"/>
                <a:cs typeface="Arial"/>
              </a:defRPr>
            </a:lvl7pPr>
            <a:lvl8pPr marL="3429000" indent="-228600">
              <a:spcBef>
                <a:spcPts val="0"/>
              </a:spcBef>
              <a:spcAft>
                <a:spcPts val="0"/>
              </a:spcAft>
              <a:defRPr>
                <a:solidFill>
                  <a:schemeClr val="tx1"/>
                </a:solidFill>
                <a:latin typeface="Arial"/>
                <a:cs typeface="Arial"/>
              </a:defRPr>
            </a:lvl8pPr>
            <a:lvl9pPr marL="3886200" indent="-228600">
              <a:spcBef>
                <a:spcPts val="0"/>
              </a:spcBef>
              <a:spcAft>
                <a:spcPts val="0"/>
              </a:spcAft>
              <a:defRPr>
                <a:solidFill>
                  <a:schemeClr val="tx1"/>
                </a:solidFill>
                <a:latin typeface="Arial"/>
                <a:cs typeface="Arial"/>
              </a:defRPr>
            </a:lvl9pPr>
          </a:lstStyle>
          <a:p>
            <a:pPr algn="ctr">
              <a:spcBef>
                <a:spcPts val="0"/>
              </a:spcBef>
              <a:buClr>
                <a:srgbClr val="31859C"/>
              </a:buClr>
              <a:buFont typeface="Arial"/>
              <a:buChar char=" "/>
              <a:defRPr/>
            </a:pPr>
            <a:r>
              <a:rPr lang="fr-FR" sz="1300">
                <a:solidFill>
                  <a:schemeClr val="accent3">
                    <a:lumMod val="75000"/>
                  </a:schemeClr>
                </a:solidFill>
              </a:rPr>
              <a:t>Image</a:t>
            </a:r>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p14:dur="250">
        <p:fade/>
      </p:transition>
    </mc:Choice>
    <mc:Fallback xmlns:w="http://schemas.openxmlformats.org/wordprocessingml/2006/main" xmlns:m="http://schemas.openxmlformats.org/officeDocument/2006/math" xmlns="">
      <p:transition spd="med" advClick="1">
        <p:fade thruBlk="0"/>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a:extLst>
            <a:ext uri="{FF2B5EF4-FFF2-40B4-BE49-F238E27FC236}">
              <a16:creationId xmlns:a16="http://schemas.microsoft.com/office/drawing/2014/main" id="{BAE0BC66-7F2E-3597-4004-5B99B7FEC0CF}"/>
            </a:ext>
          </a:extLst>
        </p:cNvPr>
        <p:cNvGrpSpPr/>
        <p:nvPr/>
      </p:nvGrpSpPr>
      <p:grpSpPr bwMode="auto">
        <a:xfrm>
          <a:off x="0" y="0"/>
          <a:ext cx="0" cy="0"/>
          <a:chOff x="0" y="0"/>
          <a:chExt cx="0" cy="0"/>
        </a:xfrm>
      </p:grpSpPr>
      <p:sp>
        <p:nvSpPr>
          <p:cNvPr id="1941120967" name="Titre 3">
            <a:extLst>
              <a:ext uri="{FF2B5EF4-FFF2-40B4-BE49-F238E27FC236}">
                <a16:creationId xmlns:a16="http://schemas.microsoft.com/office/drawing/2014/main" id="{1CF61397-4CC9-5FE7-117F-FF4639CD0742}"/>
              </a:ext>
            </a:extLst>
          </p:cNvPr>
          <p:cNvSpPr>
            <a:spLocks noGrp="1" noChangeShapeType="1"/>
          </p:cNvSpPr>
          <p:nvPr>
            <p:ph type="title"/>
          </p:nvPr>
        </p:nvSpPr>
        <p:spPr bwMode="auto">
          <a:xfrm>
            <a:off x="623886" y="115886"/>
            <a:ext cx="8074024" cy="576261"/>
          </a:xfrm>
          <a:prstGeom prst="rect">
            <a:avLst/>
          </a:prstGeom>
          <a:noFill/>
        </p:spPr>
        <p:txBody>
          <a:bodyPr lIns="0" tIns="0" rIns="0" bIns="0" anchor="ctr" anchorCtr="0"/>
          <a:lstStyle>
            <a:lvl1pPr marL="0" indent="0" algn="l" defTabSz="914400">
              <a:lnSpc>
                <a:spcPct val="100000"/>
              </a:lnSpc>
              <a:spcBef>
                <a:spcPts val="0"/>
              </a:spcBef>
              <a:spcAft>
                <a:spcPts val="0"/>
              </a:spcAft>
              <a:buNone/>
              <a:defRPr sz="3200" b="0" i="0">
                <a:solidFill>
                  <a:schemeClr val="dk2"/>
                </a:solidFill>
                <a:latin typeface="Arial"/>
                <a:ea typeface="Arial"/>
              </a:defRPr>
            </a:lvl1pPr>
            <a:lvl2pPr marL="0" indent="0" algn="l" defTabSz="914400">
              <a:lnSpc>
                <a:spcPct val="100000"/>
              </a:lnSpc>
              <a:spcBef>
                <a:spcPts val="0"/>
              </a:spcBef>
              <a:spcAft>
                <a:spcPts val="0"/>
              </a:spcAft>
              <a:buNone/>
              <a:defRPr sz="3200" b="0" i="0">
                <a:solidFill>
                  <a:schemeClr val="dk2"/>
                </a:solidFill>
                <a:latin typeface="Arial"/>
                <a:ea typeface="Arial"/>
              </a:defRPr>
            </a:lvl2pPr>
            <a:lvl3pPr marL="0" indent="0" algn="l" defTabSz="914400">
              <a:lnSpc>
                <a:spcPct val="100000"/>
              </a:lnSpc>
              <a:spcBef>
                <a:spcPts val="0"/>
              </a:spcBef>
              <a:spcAft>
                <a:spcPts val="0"/>
              </a:spcAft>
              <a:buNone/>
              <a:defRPr sz="3200" b="0" i="0">
                <a:solidFill>
                  <a:schemeClr val="dk2"/>
                </a:solidFill>
                <a:latin typeface="Arial"/>
                <a:ea typeface="Arial"/>
              </a:defRPr>
            </a:lvl3pPr>
            <a:lvl4pPr marL="0" indent="0" algn="l" defTabSz="914400">
              <a:lnSpc>
                <a:spcPct val="100000"/>
              </a:lnSpc>
              <a:spcBef>
                <a:spcPts val="0"/>
              </a:spcBef>
              <a:spcAft>
                <a:spcPts val="0"/>
              </a:spcAft>
              <a:buNone/>
              <a:defRPr sz="3200" b="0" i="0">
                <a:solidFill>
                  <a:schemeClr val="dk2"/>
                </a:solidFill>
                <a:latin typeface="Arial"/>
                <a:ea typeface="Arial"/>
              </a:defRPr>
            </a:lvl4pPr>
            <a:lvl5pPr marL="0" indent="0" algn="l" defTabSz="914400">
              <a:lnSpc>
                <a:spcPct val="100000"/>
              </a:lnSpc>
              <a:spcBef>
                <a:spcPts val="0"/>
              </a:spcBef>
              <a:spcAft>
                <a:spcPts val="0"/>
              </a:spcAft>
              <a:buNone/>
              <a:defRPr sz="3200" b="0" i="0">
                <a:solidFill>
                  <a:schemeClr val="dk2"/>
                </a:solidFill>
                <a:latin typeface="Arial"/>
                <a:ea typeface="Arial"/>
              </a:defRPr>
            </a:lvl5pPr>
          </a:lstStyle>
          <a:p>
            <a:pPr lvl="0">
              <a:defRPr/>
            </a:pPr>
            <a:r>
              <a:rPr lang="fr-FR" sz="1400" dirty="0">
                <a:solidFill>
                  <a:srgbClr val="C00000"/>
                </a:solidFill>
              </a:rPr>
              <a:t>DIV 2</a:t>
            </a:r>
            <a:r>
              <a:rPr sz="1400" dirty="0">
                <a:solidFill>
                  <a:srgbClr val="C00000"/>
                </a:solidFill>
              </a:rPr>
              <a:t> : </a:t>
            </a:r>
            <a:r>
              <a:rPr lang="fr-FR" sz="1400" dirty="0">
                <a:solidFill>
                  <a:srgbClr val="C00000"/>
                </a:solidFill>
                <a:cs typeface="Arial"/>
              </a:rPr>
              <a:t>Au cours du marché la CPAM pourra solliciter le titulaire pour lui demander d’effectuer sa prestation sur la base de mobilier non identifié actuellement et dont l’enjeux de la réutilisation apparaitrait postérieurement à la conclusion du marché.</a:t>
            </a:r>
            <a:endParaRPr sz="2000" dirty="0"/>
          </a:p>
        </p:txBody>
      </p:sp>
      <p:sp>
        <p:nvSpPr>
          <p:cNvPr id="1633896259" name="Espace réservé du numéro de diapositive 2">
            <a:extLst>
              <a:ext uri="{FF2B5EF4-FFF2-40B4-BE49-F238E27FC236}">
                <a16:creationId xmlns:a16="http://schemas.microsoft.com/office/drawing/2014/main" id="{F4FD106D-9154-AB25-4F0C-43326755B7B3}"/>
              </a:ext>
            </a:extLst>
          </p:cNvPr>
          <p:cNvSpPr txBox="1">
            <a:spLocks noGrp="1" noChangeShapeType="1"/>
          </p:cNvSpPr>
          <p:nvPr>
            <p:ph type="sldNum"/>
          </p:nvPr>
        </p:nvSpPr>
        <p:spPr bwMode="auto">
          <a:xfrm>
            <a:off x="8697911" y="115886"/>
            <a:ext cx="584199" cy="576261"/>
          </a:xfrm>
          <a:prstGeom prst="rect">
            <a:avLst/>
          </a:prstGeom>
          <a:noFill/>
        </p:spPr>
        <p:txBody>
          <a:bodyPr lIns="91440" tIns="45720" rIns="91440" bIns="45720" anchor="ctr" anchorCtr="0"/>
          <a:lstStyle/>
          <a:p>
            <a:pPr marL="0" lvl="0" indent="0" algn="r">
              <a:spcBef>
                <a:spcPts val="0"/>
              </a:spcBef>
              <a:buNone/>
              <a:defRPr/>
            </a:pPr>
            <a:fld id="{1F8FA00C-6EA5-3FFE-E695-77CD030757AA}" type="slidenum">
              <a:rPr lang="fr-FR" sz="1600">
                <a:solidFill>
                  <a:srgbClr val="7F7F7F"/>
                </a:solidFill>
              </a:rPr>
              <a:t>8</a:t>
            </a:fld>
            <a:endParaRPr/>
          </a:p>
        </p:txBody>
      </p:sp>
      <p:sp>
        <p:nvSpPr>
          <p:cNvPr id="478139836" name="Espace réservé du texte 5">
            <a:extLst>
              <a:ext uri="{FF2B5EF4-FFF2-40B4-BE49-F238E27FC236}">
                <a16:creationId xmlns:a16="http://schemas.microsoft.com/office/drawing/2014/main" id="{AAF611F4-CAE5-B0C3-BDEC-18BA8B2546E5}"/>
              </a:ext>
            </a:extLst>
          </p:cNvPr>
          <p:cNvSpPr>
            <a:spLocks noGrp="1" noChangeShapeType="1"/>
          </p:cNvSpPr>
          <p:nvPr>
            <p:ph type="body"/>
          </p:nvPr>
        </p:nvSpPr>
        <p:spPr bwMode="auto">
          <a:xfrm>
            <a:off x="560386" y="665161"/>
            <a:ext cx="8721724" cy="639761"/>
          </a:xfrm>
          <a:prstGeom prst="rect">
            <a:avLst/>
          </a:prstGeom>
          <a:noFill/>
        </p:spPr>
        <p:txBody>
          <a:bodyPr lIns="0" tIns="45720" rIns="0" bIns="45720" anchor="ctr" anchorCtr="0"/>
          <a:lstStyle>
            <a:lvl1pPr marL="342900" indent="0" algn="l" defTabSz="914400">
              <a:lnSpc>
                <a:spcPct val="100000"/>
              </a:lnSpc>
              <a:spcBef>
                <a:spcPts val="0"/>
              </a:spcBef>
              <a:spcAft>
                <a:spcPts val="0"/>
              </a:spcAft>
              <a:buChar char="►"/>
              <a:defRPr sz="2400" b="0" i="0">
                <a:solidFill>
                  <a:srgbClr val="E46C0A"/>
                </a:solidFill>
                <a:latin typeface="Arial"/>
                <a:ea typeface="Arial"/>
              </a:defRPr>
            </a:lvl1pPr>
            <a:lvl2pPr marL="742950" indent="457200" algn="l" defTabSz="914400">
              <a:lnSpc>
                <a:spcPct val="100000"/>
              </a:lnSpc>
              <a:spcBef>
                <a:spcPts val="0"/>
              </a:spcBef>
              <a:spcAft>
                <a:spcPts val="0"/>
              </a:spcAft>
              <a:buChar char="§"/>
              <a:defRPr sz="1800" b="0" i="0">
                <a:solidFill>
                  <a:schemeClr val="dk1"/>
                </a:solidFill>
                <a:latin typeface="Arial"/>
                <a:ea typeface="Arial"/>
              </a:defRPr>
            </a:lvl2pPr>
            <a:lvl3pPr marL="1143000" indent="914400" algn="l" defTabSz="914400">
              <a:lnSpc>
                <a:spcPct val="100000"/>
              </a:lnSpc>
              <a:spcBef>
                <a:spcPts val="0"/>
              </a:spcBef>
              <a:spcAft>
                <a:spcPts val="0"/>
              </a:spcAft>
              <a:buChar char="-"/>
              <a:defRPr sz="1400" b="0" i="0">
                <a:solidFill>
                  <a:schemeClr val="dk1"/>
                </a:solidFill>
                <a:latin typeface="Arial"/>
                <a:ea typeface="Arial"/>
              </a:defRPr>
            </a:lvl3pPr>
            <a:lvl4pPr marL="1600200" indent="1371600" algn="l" defTabSz="914400">
              <a:lnSpc>
                <a:spcPct val="100000"/>
              </a:lnSpc>
              <a:spcBef>
                <a:spcPts val="0"/>
              </a:spcBef>
              <a:spcAft>
                <a:spcPts val="0"/>
              </a:spcAft>
              <a:buChar char="–"/>
              <a:defRPr sz="1600" b="0" i="0">
                <a:solidFill>
                  <a:schemeClr val="dk1"/>
                </a:solidFill>
                <a:latin typeface="Arial"/>
                <a:ea typeface="Arial"/>
              </a:defRPr>
            </a:lvl4pPr>
            <a:lvl5pPr marL="2057400" indent="1828800" algn="l" defTabSz="914400">
              <a:lnSpc>
                <a:spcPct val="100000"/>
              </a:lnSpc>
              <a:spcBef>
                <a:spcPts val="0"/>
              </a:spcBef>
              <a:spcAft>
                <a:spcPts val="0"/>
              </a:spcAft>
              <a:buChar char="»"/>
              <a:defRPr sz="1600" b="0" i="0">
                <a:solidFill>
                  <a:schemeClr val="dk1"/>
                </a:solidFill>
                <a:latin typeface="Arial"/>
                <a:ea typeface="Arial"/>
              </a:defRPr>
            </a:lvl5pPr>
          </a:lstStyle>
          <a:p>
            <a:pPr marL="0" lvl="0" indent="0">
              <a:spcBef>
                <a:spcPts val="0"/>
              </a:spcBef>
              <a:buClr>
                <a:srgbClr val="31859C"/>
              </a:buClr>
              <a:buFont typeface="Arial"/>
              <a:buChar char=" "/>
              <a:defRPr/>
            </a:pPr>
            <a:r>
              <a:rPr>
                <a:solidFill>
                  <a:schemeClr val="dk1"/>
                </a:solidFill>
              </a:rPr>
              <a:t>Nom du produit //Gamme</a:t>
            </a:r>
            <a:endParaRPr/>
          </a:p>
        </p:txBody>
      </p:sp>
      <p:sp>
        <p:nvSpPr>
          <p:cNvPr id="361060305" name="Espace réservé du texte 5">
            <a:extLst>
              <a:ext uri="{FF2B5EF4-FFF2-40B4-BE49-F238E27FC236}">
                <a16:creationId xmlns:a16="http://schemas.microsoft.com/office/drawing/2014/main" id="{EE434BDE-0DFF-84D5-B0E6-BCB5F7F10D17}"/>
              </a:ext>
            </a:extLst>
          </p:cNvPr>
          <p:cNvSpPr txBox="1">
            <a:spLocks noGrp="1" noChangeShapeType="1"/>
          </p:cNvSpPr>
          <p:nvPr/>
        </p:nvSpPr>
        <p:spPr bwMode="auto">
          <a:xfrm>
            <a:off x="6958500" y="557212"/>
            <a:ext cx="2592387" cy="639761"/>
          </a:xfrm>
          <a:prstGeom prst="rect">
            <a:avLst/>
          </a:prstGeom>
          <a:noFill/>
        </p:spPr>
        <p:txBody>
          <a:bodyPr lIns="0" tIns="45720" rIns="0" bIns="45720" anchor="ctr" anchorCtr="0"/>
          <a:lstStyle/>
          <a:p>
            <a:pPr lvl="0" indent="0" algn="ctr">
              <a:spcBef>
                <a:spcPts val="0"/>
              </a:spcBef>
              <a:buClr>
                <a:srgbClr val="31859C"/>
              </a:buClr>
              <a:buChar char=" "/>
              <a:defRPr/>
            </a:pPr>
            <a:r>
              <a:rPr lang="fr-FR" sz="1600">
                <a:solidFill>
                  <a:srgbClr val="C00000"/>
                </a:solidFill>
              </a:rPr>
              <a:t>Logo ou nom de l’entreprise</a:t>
            </a:r>
            <a:endParaRPr/>
          </a:p>
        </p:txBody>
      </p:sp>
      <p:sp>
        <p:nvSpPr>
          <p:cNvPr id="2" name="Espace réservé du contenu 4">
            <a:extLst>
              <a:ext uri="{FF2B5EF4-FFF2-40B4-BE49-F238E27FC236}">
                <a16:creationId xmlns:a16="http://schemas.microsoft.com/office/drawing/2014/main" id="{35E58EC4-EA09-C289-578D-A806D23A2985}"/>
              </a:ext>
            </a:extLst>
          </p:cNvPr>
          <p:cNvSpPr txBox="1">
            <a:spLocks noGrp="1" noChangeShapeType="1"/>
          </p:cNvSpPr>
          <p:nvPr/>
        </p:nvSpPr>
        <p:spPr bwMode="auto">
          <a:xfrm>
            <a:off x="5097462" y="1196974"/>
            <a:ext cx="4392612" cy="5303837"/>
          </a:xfrm>
          <a:prstGeom prst="rect">
            <a:avLst/>
          </a:prstGeom>
          <a:noFill/>
        </p:spPr>
        <p:txBody>
          <a:bodyPr lIns="0" tIns="45720" rIns="0" bIns="45720"/>
          <a:lstStyle/>
          <a:p>
            <a:pPr marL="358775" lvl="1" indent="-179388">
              <a:spcBef>
                <a:spcPts val="300"/>
              </a:spcBef>
              <a:spcAft>
                <a:spcPts val="300"/>
              </a:spcAft>
              <a:buFont typeface="Wingdings"/>
              <a:buChar char="§"/>
              <a:defRPr/>
            </a:pPr>
            <a:r>
              <a:rPr lang="fr-FR" sz="1200" dirty="0">
                <a:latin typeface="+mj-lt"/>
              </a:rPr>
              <a:t>Dimensions : </a:t>
            </a:r>
            <a:endParaRPr dirty="0"/>
          </a:p>
          <a:p>
            <a:pPr marL="358775" lvl="1" indent="-179388">
              <a:spcBef>
                <a:spcPts val="300"/>
              </a:spcBef>
              <a:spcAft>
                <a:spcPts val="300"/>
              </a:spcAft>
              <a:buFont typeface="Wingdings"/>
              <a:buChar char="§"/>
              <a:defRPr/>
            </a:pPr>
            <a:r>
              <a:rPr lang="fr-FR" sz="1200" dirty="0">
                <a:latin typeface="+mj-lt"/>
              </a:rPr>
              <a:t>Description technique :</a:t>
            </a:r>
            <a:endParaRPr dirty="0">
              <a:latin typeface="+mj-lt"/>
            </a:endParaRPr>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358775" lvl="1" indent="-179388">
              <a:spcBef>
                <a:spcPts val="300"/>
              </a:spcBef>
              <a:spcAft>
                <a:spcPts val="300"/>
              </a:spcAft>
              <a:buFont typeface="Wingdings"/>
              <a:buChar char="§"/>
              <a:defRPr/>
            </a:pPr>
            <a:r>
              <a:rPr lang="fr-FR" sz="1200" dirty="0"/>
              <a:t>Finition chiffrée : </a:t>
            </a:r>
            <a:endParaRPr dirty="0"/>
          </a:p>
          <a:p>
            <a:pPr marL="358775" lvl="1" indent="-179388">
              <a:spcBef>
                <a:spcPts val="300"/>
              </a:spcBef>
              <a:spcAft>
                <a:spcPts val="300"/>
              </a:spcAft>
              <a:buFont typeface="Wingdings"/>
              <a:buChar char="§"/>
              <a:defRPr/>
            </a:pPr>
            <a:r>
              <a:rPr lang="fr-FR" sz="1200" dirty="0"/>
              <a:t>Garantie : </a:t>
            </a:r>
            <a:endParaRPr dirty="0"/>
          </a:p>
          <a:p>
            <a:pPr marL="358775" lvl="1" indent="-179388">
              <a:spcBef>
                <a:spcPts val="300"/>
              </a:spcBef>
              <a:spcAft>
                <a:spcPts val="300"/>
              </a:spcAft>
              <a:buFont typeface="Wingdings"/>
              <a:buChar char="§"/>
              <a:defRPr/>
            </a:pPr>
            <a:r>
              <a:rPr lang="fr-FR" sz="1200" dirty="0"/>
              <a:t>Pérennité :</a:t>
            </a:r>
            <a:endParaRPr dirty="0"/>
          </a:p>
          <a:p>
            <a:pPr marL="358775" lvl="1" indent="-179388">
              <a:spcBef>
                <a:spcPts val="300"/>
              </a:spcBef>
              <a:spcAft>
                <a:spcPts val="300"/>
              </a:spcAft>
              <a:buFont typeface="Wingdings"/>
              <a:buChar char="§"/>
              <a:defRPr/>
            </a:pPr>
            <a:r>
              <a:rPr lang="fr-FR" sz="1200" dirty="0"/>
              <a:t>Lieu de production :</a:t>
            </a:r>
            <a:endParaRPr dirty="0"/>
          </a:p>
          <a:p>
            <a:pPr marL="358775" lvl="1" indent="-179388">
              <a:spcBef>
                <a:spcPts val="300"/>
              </a:spcBef>
              <a:spcAft>
                <a:spcPts val="300"/>
              </a:spcAft>
              <a:buFont typeface="Wingdings"/>
              <a:buChar char="§"/>
              <a:defRPr/>
            </a:pPr>
            <a:r>
              <a:rPr lang="fr-FR" sz="1200" dirty="0"/>
              <a:t>Prix HT (avec </a:t>
            </a:r>
            <a:r>
              <a:rPr lang="fr-FR" sz="1200" dirty="0" err="1"/>
              <a:t>éco-contribution</a:t>
            </a:r>
            <a:r>
              <a:rPr lang="fr-FR" sz="1200" dirty="0"/>
              <a:t>) : XXX,XX €</a:t>
            </a:r>
            <a:endParaRPr dirty="0"/>
          </a:p>
        </p:txBody>
      </p:sp>
      <p:sp>
        <p:nvSpPr>
          <p:cNvPr id="3" name="ZoneTexte 13">
            <a:extLst>
              <a:ext uri="{FF2B5EF4-FFF2-40B4-BE49-F238E27FC236}">
                <a16:creationId xmlns:a16="http://schemas.microsoft.com/office/drawing/2014/main" id="{9F1FA761-F605-206B-B73E-7BA6C4E44E36}"/>
              </a:ext>
            </a:extLst>
          </p:cNvPr>
          <p:cNvSpPr txBox="1">
            <a:spLocks noGrp="1" noChangeShapeType="1"/>
          </p:cNvSpPr>
          <p:nvPr/>
        </p:nvSpPr>
        <p:spPr bwMode="auto">
          <a:xfrm>
            <a:off x="358234" y="4315491"/>
            <a:ext cx="3226416" cy="292388"/>
          </a:xfrm>
          <a:prstGeom prst="rect">
            <a:avLst/>
          </a:prstGeom>
          <a:noFill/>
        </p:spPr>
        <p:txBody>
          <a:bodyPr wrap="square" lIns="91440" tIns="45720" rIns="91440" bIns="45720">
            <a:spAutoFit/>
          </a:bodyPr>
          <a:lstStyle/>
          <a:p>
            <a:pPr lvl="0">
              <a:defRPr/>
            </a:pPr>
            <a:r>
              <a:rPr lang="fr-FR" sz="1300" dirty="0">
                <a:solidFill>
                  <a:schemeClr val="accent3">
                    <a:lumMod val="75000"/>
                  </a:schemeClr>
                </a:solidFill>
                <a:cs typeface="Arial"/>
              </a:rPr>
              <a:t>Image Revêtement chiffré</a:t>
            </a:r>
          </a:p>
        </p:txBody>
      </p:sp>
      <p:sp>
        <p:nvSpPr>
          <p:cNvPr id="4" name="Rectangle 14">
            <a:extLst>
              <a:ext uri="{FF2B5EF4-FFF2-40B4-BE49-F238E27FC236}">
                <a16:creationId xmlns:a16="http://schemas.microsoft.com/office/drawing/2014/main" id="{5A609310-3143-AA9C-6B9D-C54E08246DE8}"/>
              </a:ext>
            </a:extLst>
          </p:cNvPr>
          <p:cNvSpPr>
            <a:spLocks noGrp="1" noChangeShapeType="1"/>
          </p:cNvSpPr>
          <p:nvPr/>
        </p:nvSpPr>
        <p:spPr bwMode="auto">
          <a:xfrm>
            <a:off x="355694" y="4674076"/>
            <a:ext cx="4741768" cy="1826736"/>
          </a:xfrm>
          <a:prstGeom prst="rect">
            <a:avLst/>
          </a:prstGeom>
          <a:noFill/>
          <a:ln w="19050">
            <a:solidFill>
              <a:schemeClr val="accent2">
                <a:lumMod val="20000"/>
                <a:lumOff val="80000"/>
              </a:schemeClr>
            </a:solidFill>
            <a:prstDash val="sysDot"/>
            <a:round/>
            <a:headEnd/>
            <a:tailEnd/>
          </a:ln>
        </p:spPr>
        <p:txBody>
          <a:bodyPr lIns="91440" tIns="45720" rIns="91440" bIns="45720" anchor="ctr" anchorCtr="0"/>
          <a:lstStyle/>
          <a:p>
            <a:pPr>
              <a:defRPr/>
            </a:pPr>
            <a:endParaRPr sz="1400"/>
          </a:p>
        </p:txBody>
      </p:sp>
      <p:sp>
        <p:nvSpPr>
          <p:cNvPr id="5" name="Rectangle 4">
            <a:extLst>
              <a:ext uri="{FF2B5EF4-FFF2-40B4-BE49-F238E27FC236}">
                <a16:creationId xmlns:a16="http://schemas.microsoft.com/office/drawing/2014/main" id="{0BB14DAF-E86C-CEEC-0C24-10ADF16E499A}"/>
              </a:ext>
            </a:extLst>
          </p:cNvPr>
          <p:cNvSpPr/>
          <p:nvPr/>
        </p:nvSpPr>
        <p:spPr bwMode="auto">
          <a:xfrm>
            <a:off x="358234" y="1175031"/>
            <a:ext cx="4741768" cy="3140459"/>
          </a:xfrm>
          <a:prstGeom prst="rect">
            <a:avLst/>
          </a:prstGeom>
          <a:noFill/>
          <a:ln w="19050">
            <a:solidFill>
              <a:schemeClr val="accent2">
                <a:lumMod val="20000"/>
                <a:lumOff val="80000"/>
              </a:schemeClr>
            </a:solidFill>
            <a:prstDash val="sysDot"/>
            <a:round/>
            <a:headEnd/>
            <a:tailEnd/>
          </a:ln>
        </p:spPr>
        <p:txBody>
          <a:bodyPr lIns="91440" tIns="45720" rIns="91440" bIns="45720" anchor="ctr" anchorCtr="0"/>
          <a:lstStyle/>
          <a:p>
            <a:pPr>
              <a:defRPr/>
            </a:pPr>
            <a:endParaRPr lang="fr-FR" sz="1400">
              <a:solidFill>
                <a:schemeClr val="dk1"/>
              </a:solidFill>
              <a:latin typeface="Arial"/>
              <a:ea typeface="Arial"/>
            </a:endParaRPr>
          </a:p>
        </p:txBody>
      </p:sp>
      <p:sp>
        <p:nvSpPr>
          <p:cNvPr id="6" name="Espace réservé du texte 5">
            <a:extLst>
              <a:ext uri="{FF2B5EF4-FFF2-40B4-BE49-F238E27FC236}">
                <a16:creationId xmlns:a16="http://schemas.microsoft.com/office/drawing/2014/main" id="{ECE4E125-B0B8-93E8-EFF8-1BA14FF59085}"/>
              </a:ext>
            </a:extLst>
          </p:cNvPr>
          <p:cNvSpPr txBox="1"/>
          <p:nvPr/>
        </p:nvSpPr>
        <p:spPr bwMode="auto">
          <a:xfrm>
            <a:off x="-88261" y="1067122"/>
            <a:ext cx="1539198" cy="425084"/>
          </a:xfrm>
          <a:prstGeom prst="rect">
            <a:avLst/>
          </a:prstGeom>
          <a:noFill/>
          <a:ln>
            <a:noFill/>
          </a:ln>
        </p:spPr>
        <p:txBody>
          <a:bodyPr lIns="0" tIns="49784" rIns="0" bIns="49784" anchor="ctr"/>
          <a:lstStyle>
            <a:lvl1pPr>
              <a:defRPr>
                <a:solidFill>
                  <a:schemeClr val="tx1"/>
                </a:solidFill>
                <a:latin typeface="Arial"/>
                <a:cs typeface="Arial"/>
              </a:defRPr>
            </a:lvl1pPr>
            <a:lvl2pPr marL="742950" indent="-285750">
              <a:defRPr>
                <a:solidFill>
                  <a:schemeClr val="tx1"/>
                </a:solidFill>
                <a:latin typeface="Arial"/>
                <a:cs typeface="Arial"/>
              </a:defRPr>
            </a:lvl2pPr>
            <a:lvl3pPr marL="1143000" indent="-228600">
              <a:defRPr>
                <a:solidFill>
                  <a:schemeClr val="tx1"/>
                </a:solidFill>
                <a:latin typeface="Arial"/>
                <a:cs typeface="Arial"/>
              </a:defRPr>
            </a:lvl3pPr>
            <a:lvl4pPr marL="1600200" indent="-228600">
              <a:defRPr>
                <a:solidFill>
                  <a:schemeClr val="tx1"/>
                </a:solidFill>
                <a:latin typeface="Arial"/>
                <a:cs typeface="Arial"/>
              </a:defRPr>
            </a:lvl4pPr>
            <a:lvl5pPr marL="2057400" indent="-228600">
              <a:defRPr>
                <a:solidFill>
                  <a:schemeClr val="tx1"/>
                </a:solidFill>
                <a:latin typeface="Arial"/>
                <a:cs typeface="Arial"/>
              </a:defRPr>
            </a:lvl5pPr>
            <a:lvl6pPr marL="2514599" indent="-228600">
              <a:spcBef>
                <a:spcPts val="0"/>
              </a:spcBef>
              <a:spcAft>
                <a:spcPts val="0"/>
              </a:spcAft>
              <a:defRPr>
                <a:solidFill>
                  <a:schemeClr val="tx1"/>
                </a:solidFill>
                <a:latin typeface="Arial"/>
                <a:cs typeface="Arial"/>
              </a:defRPr>
            </a:lvl6pPr>
            <a:lvl7pPr marL="2971800" indent="-228600">
              <a:spcBef>
                <a:spcPts val="0"/>
              </a:spcBef>
              <a:spcAft>
                <a:spcPts val="0"/>
              </a:spcAft>
              <a:defRPr>
                <a:solidFill>
                  <a:schemeClr val="tx1"/>
                </a:solidFill>
                <a:latin typeface="Arial"/>
                <a:cs typeface="Arial"/>
              </a:defRPr>
            </a:lvl7pPr>
            <a:lvl8pPr marL="3429000" indent="-228600">
              <a:spcBef>
                <a:spcPts val="0"/>
              </a:spcBef>
              <a:spcAft>
                <a:spcPts val="0"/>
              </a:spcAft>
              <a:defRPr>
                <a:solidFill>
                  <a:schemeClr val="tx1"/>
                </a:solidFill>
                <a:latin typeface="Arial"/>
                <a:cs typeface="Arial"/>
              </a:defRPr>
            </a:lvl8pPr>
            <a:lvl9pPr marL="3886200" indent="-228600">
              <a:spcBef>
                <a:spcPts val="0"/>
              </a:spcBef>
              <a:spcAft>
                <a:spcPts val="0"/>
              </a:spcAft>
              <a:defRPr>
                <a:solidFill>
                  <a:schemeClr val="tx1"/>
                </a:solidFill>
                <a:latin typeface="Arial"/>
                <a:cs typeface="Arial"/>
              </a:defRPr>
            </a:lvl9pPr>
          </a:lstStyle>
          <a:p>
            <a:pPr algn="ctr">
              <a:spcBef>
                <a:spcPts val="0"/>
              </a:spcBef>
              <a:buClr>
                <a:srgbClr val="31859C"/>
              </a:buClr>
              <a:buFont typeface="Arial"/>
              <a:buChar char=" "/>
              <a:defRPr/>
            </a:pPr>
            <a:r>
              <a:rPr lang="fr-FR" sz="1300">
                <a:solidFill>
                  <a:schemeClr val="accent3">
                    <a:lumMod val="75000"/>
                  </a:schemeClr>
                </a:solidFill>
              </a:rPr>
              <a:t>Image</a:t>
            </a:r>
            <a:endParaRPr/>
          </a:p>
        </p:txBody>
      </p:sp>
    </p:spTree>
    <p:extLst>
      <p:ext uri="{BB962C8B-B14F-4D97-AF65-F5344CB8AC3E}">
        <p14:creationId xmlns:p14="http://schemas.microsoft.com/office/powerpoint/2010/main" val="153733180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p14:dur="250">
        <p:fade/>
      </p:transition>
    </mc:Choice>
    <mc:Fallback xmlns:w="http://schemas.openxmlformats.org/wordprocessingml/2006/main" xmlns:m="http://schemas.openxmlformats.org/officeDocument/2006/math" xmlns="">
      <p:transition spd="med" advClick="1">
        <p:fade thruBlk="0"/>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a:extLst>
            <a:ext uri="{FF2B5EF4-FFF2-40B4-BE49-F238E27FC236}">
              <a16:creationId xmlns:a16="http://schemas.microsoft.com/office/drawing/2014/main" id="{914BB94D-4D75-9534-2845-C54156D8A2C1}"/>
            </a:ext>
          </a:extLst>
        </p:cNvPr>
        <p:cNvGrpSpPr/>
        <p:nvPr/>
      </p:nvGrpSpPr>
      <p:grpSpPr bwMode="auto">
        <a:xfrm>
          <a:off x="0" y="0"/>
          <a:ext cx="0" cy="0"/>
          <a:chOff x="0" y="0"/>
          <a:chExt cx="0" cy="0"/>
        </a:xfrm>
      </p:grpSpPr>
      <p:sp>
        <p:nvSpPr>
          <p:cNvPr id="1941120967" name="Titre 3">
            <a:extLst>
              <a:ext uri="{FF2B5EF4-FFF2-40B4-BE49-F238E27FC236}">
                <a16:creationId xmlns:a16="http://schemas.microsoft.com/office/drawing/2014/main" id="{57E0B439-62AF-91B6-64A6-2FCABE828AB9}"/>
              </a:ext>
            </a:extLst>
          </p:cNvPr>
          <p:cNvSpPr>
            <a:spLocks noGrp="1" noChangeShapeType="1"/>
          </p:cNvSpPr>
          <p:nvPr>
            <p:ph type="title"/>
          </p:nvPr>
        </p:nvSpPr>
        <p:spPr bwMode="auto">
          <a:xfrm>
            <a:off x="623886" y="115886"/>
            <a:ext cx="8074024" cy="576261"/>
          </a:xfrm>
          <a:prstGeom prst="rect">
            <a:avLst/>
          </a:prstGeom>
          <a:noFill/>
        </p:spPr>
        <p:txBody>
          <a:bodyPr lIns="0" tIns="0" rIns="0" bIns="0" anchor="ctr" anchorCtr="0"/>
          <a:lstStyle>
            <a:lvl1pPr marL="0" indent="0" algn="l" defTabSz="914400">
              <a:lnSpc>
                <a:spcPct val="100000"/>
              </a:lnSpc>
              <a:spcBef>
                <a:spcPts val="0"/>
              </a:spcBef>
              <a:spcAft>
                <a:spcPts val="0"/>
              </a:spcAft>
              <a:buNone/>
              <a:defRPr sz="3200" b="0" i="0">
                <a:solidFill>
                  <a:schemeClr val="dk2"/>
                </a:solidFill>
                <a:latin typeface="Arial"/>
                <a:ea typeface="Arial"/>
              </a:defRPr>
            </a:lvl1pPr>
            <a:lvl2pPr marL="0" indent="0" algn="l" defTabSz="914400">
              <a:lnSpc>
                <a:spcPct val="100000"/>
              </a:lnSpc>
              <a:spcBef>
                <a:spcPts val="0"/>
              </a:spcBef>
              <a:spcAft>
                <a:spcPts val="0"/>
              </a:spcAft>
              <a:buNone/>
              <a:defRPr sz="3200" b="0" i="0">
                <a:solidFill>
                  <a:schemeClr val="dk2"/>
                </a:solidFill>
                <a:latin typeface="Arial"/>
                <a:ea typeface="Arial"/>
              </a:defRPr>
            </a:lvl2pPr>
            <a:lvl3pPr marL="0" indent="0" algn="l" defTabSz="914400">
              <a:lnSpc>
                <a:spcPct val="100000"/>
              </a:lnSpc>
              <a:spcBef>
                <a:spcPts val="0"/>
              </a:spcBef>
              <a:spcAft>
                <a:spcPts val="0"/>
              </a:spcAft>
              <a:buNone/>
              <a:defRPr sz="3200" b="0" i="0">
                <a:solidFill>
                  <a:schemeClr val="dk2"/>
                </a:solidFill>
                <a:latin typeface="Arial"/>
                <a:ea typeface="Arial"/>
              </a:defRPr>
            </a:lvl3pPr>
            <a:lvl4pPr marL="0" indent="0" algn="l" defTabSz="914400">
              <a:lnSpc>
                <a:spcPct val="100000"/>
              </a:lnSpc>
              <a:spcBef>
                <a:spcPts val="0"/>
              </a:spcBef>
              <a:spcAft>
                <a:spcPts val="0"/>
              </a:spcAft>
              <a:buNone/>
              <a:defRPr sz="3200" b="0" i="0">
                <a:solidFill>
                  <a:schemeClr val="dk2"/>
                </a:solidFill>
                <a:latin typeface="Arial"/>
                <a:ea typeface="Arial"/>
              </a:defRPr>
            </a:lvl4pPr>
            <a:lvl5pPr marL="0" indent="0" algn="l" defTabSz="914400">
              <a:lnSpc>
                <a:spcPct val="100000"/>
              </a:lnSpc>
              <a:spcBef>
                <a:spcPts val="0"/>
              </a:spcBef>
              <a:spcAft>
                <a:spcPts val="0"/>
              </a:spcAft>
              <a:buNone/>
              <a:defRPr sz="3200" b="0" i="0">
                <a:solidFill>
                  <a:schemeClr val="dk2"/>
                </a:solidFill>
                <a:latin typeface="Arial"/>
                <a:ea typeface="Arial"/>
              </a:defRPr>
            </a:lvl5pPr>
          </a:lstStyle>
          <a:p>
            <a:pPr lvl="0">
              <a:defRPr/>
            </a:pPr>
            <a:r>
              <a:rPr lang="fr-FR" sz="1400" dirty="0">
                <a:solidFill>
                  <a:srgbClr val="C00000"/>
                </a:solidFill>
              </a:rPr>
              <a:t>DIV 3</a:t>
            </a:r>
            <a:r>
              <a:rPr sz="1400" dirty="0">
                <a:solidFill>
                  <a:srgbClr val="C00000"/>
                </a:solidFill>
              </a:rPr>
              <a:t> : </a:t>
            </a:r>
            <a:r>
              <a:rPr lang="fr-FR" sz="1400" dirty="0">
                <a:solidFill>
                  <a:srgbClr val="C00000"/>
                </a:solidFill>
                <a:cs typeface="Arial"/>
              </a:rPr>
              <a:t>Au cours du marché la CPAM pourra solliciter le titulaire pour lui demander d’effectuer sa prestation sur la base de mobilier non identifié actuellement et dont l’enjeux de la réutilisation apparaitrait postérieurement à la conclusion du marché.</a:t>
            </a:r>
            <a:endParaRPr sz="2000" dirty="0"/>
          </a:p>
        </p:txBody>
      </p:sp>
      <p:sp>
        <p:nvSpPr>
          <p:cNvPr id="1633896259" name="Espace réservé du numéro de diapositive 2">
            <a:extLst>
              <a:ext uri="{FF2B5EF4-FFF2-40B4-BE49-F238E27FC236}">
                <a16:creationId xmlns:a16="http://schemas.microsoft.com/office/drawing/2014/main" id="{624D2A1D-D296-D21F-1ADD-3D220AED6BAC}"/>
              </a:ext>
            </a:extLst>
          </p:cNvPr>
          <p:cNvSpPr txBox="1">
            <a:spLocks noGrp="1" noChangeShapeType="1"/>
          </p:cNvSpPr>
          <p:nvPr>
            <p:ph type="sldNum"/>
          </p:nvPr>
        </p:nvSpPr>
        <p:spPr bwMode="auto">
          <a:xfrm>
            <a:off x="8697911" y="115886"/>
            <a:ext cx="584199" cy="576261"/>
          </a:xfrm>
          <a:prstGeom prst="rect">
            <a:avLst/>
          </a:prstGeom>
          <a:noFill/>
        </p:spPr>
        <p:txBody>
          <a:bodyPr lIns="91440" tIns="45720" rIns="91440" bIns="45720" anchor="ctr" anchorCtr="0"/>
          <a:lstStyle/>
          <a:p>
            <a:pPr marL="0" lvl="0" indent="0" algn="r">
              <a:spcBef>
                <a:spcPts val="0"/>
              </a:spcBef>
              <a:buNone/>
              <a:defRPr/>
            </a:pPr>
            <a:fld id="{1F8FA00C-6EA5-3FFE-E695-77CD030757AA}" type="slidenum">
              <a:rPr lang="fr-FR" sz="1600">
                <a:solidFill>
                  <a:srgbClr val="7F7F7F"/>
                </a:solidFill>
              </a:rPr>
              <a:t>9</a:t>
            </a:fld>
            <a:endParaRPr/>
          </a:p>
        </p:txBody>
      </p:sp>
      <p:sp>
        <p:nvSpPr>
          <p:cNvPr id="478139836" name="Espace réservé du texte 5">
            <a:extLst>
              <a:ext uri="{FF2B5EF4-FFF2-40B4-BE49-F238E27FC236}">
                <a16:creationId xmlns:a16="http://schemas.microsoft.com/office/drawing/2014/main" id="{BD0964F5-506C-AC81-C37F-4CD2B5AE0B9D}"/>
              </a:ext>
            </a:extLst>
          </p:cNvPr>
          <p:cNvSpPr>
            <a:spLocks noGrp="1" noChangeShapeType="1"/>
          </p:cNvSpPr>
          <p:nvPr>
            <p:ph type="body"/>
          </p:nvPr>
        </p:nvSpPr>
        <p:spPr bwMode="auto">
          <a:xfrm>
            <a:off x="560386" y="665161"/>
            <a:ext cx="8721724" cy="639761"/>
          </a:xfrm>
          <a:prstGeom prst="rect">
            <a:avLst/>
          </a:prstGeom>
          <a:noFill/>
        </p:spPr>
        <p:txBody>
          <a:bodyPr lIns="0" tIns="45720" rIns="0" bIns="45720" anchor="ctr" anchorCtr="0"/>
          <a:lstStyle>
            <a:lvl1pPr marL="342900" indent="0" algn="l" defTabSz="914400">
              <a:lnSpc>
                <a:spcPct val="100000"/>
              </a:lnSpc>
              <a:spcBef>
                <a:spcPts val="0"/>
              </a:spcBef>
              <a:spcAft>
                <a:spcPts val="0"/>
              </a:spcAft>
              <a:buChar char="►"/>
              <a:defRPr sz="2400" b="0" i="0">
                <a:solidFill>
                  <a:srgbClr val="E46C0A"/>
                </a:solidFill>
                <a:latin typeface="Arial"/>
                <a:ea typeface="Arial"/>
              </a:defRPr>
            </a:lvl1pPr>
            <a:lvl2pPr marL="742950" indent="457200" algn="l" defTabSz="914400">
              <a:lnSpc>
                <a:spcPct val="100000"/>
              </a:lnSpc>
              <a:spcBef>
                <a:spcPts val="0"/>
              </a:spcBef>
              <a:spcAft>
                <a:spcPts val="0"/>
              </a:spcAft>
              <a:buChar char="§"/>
              <a:defRPr sz="1800" b="0" i="0">
                <a:solidFill>
                  <a:schemeClr val="dk1"/>
                </a:solidFill>
                <a:latin typeface="Arial"/>
                <a:ea typeface="Arial"/>
              </a:defRPr>
            </a:lvl2pPr>
            <a:lvl3pPr marL="1143000" indent="914400" algn="l" defTabSz="914400">
              <a:lnSpc>
                <a:spcPct val="100000"/>
              </a:lnSpc>
              <a:spcBef>
                <a:spcPts val="0"/>
              </a:spcBef>
              <a:spcAft>
                <a:spcPts val="0"/>
              </a:spcAft>
              <a:buChar char="-"/>
              <a:defRPr sz="1400" b="0" i="0">
                <a:solidFill>
                  <a:schemeClr val="dk1"/>
                </a:solidFill>
                <a:latin typeface="Arial"/>
                <a:ea typeface="Arial"/>
              </a:defRPr>
            </a:lvl3pPr>
            <a:lvl4pPr marL="1600200" indent="1371600" algn="l" defTabSz="914400">
              <a:lnSpc>
                <a:spcPct val="100000"/>
              </a:lnSpc>
              <a:spcBef>
                <a:spcPts val="0"/>
              </a:spcBef>
              <a:spcAft>
                <a:spcPts val="0"/>
              </a:spcAft>
              <a:buChar char="–"/>
              <a:defRPr sz="1600" b="0" i="0">
                <a:solidFill>
                  <a:schemeClr val="dk1"/>
                </a:solidFill>
                <a:latin typeface="Arial"/>
                <a:ea typeface="Arial"/>
              </a:defRPr>
            </a:lvl4pPr>
            <a:lvl5pPr marL="2057400" indent="1828800" algn="l" defTabSz="914400">
              <a:lnSpc>
                <a:spcPct val="100000"/>
              </a:lnSpc>
              <a:spcBef>
                <a:spcPts val="0"/>
              </a:spcBef>
              <a:spcAft>
                <a:spcPts val="0"/>
              </a:spcAft>
              <a:buChar char="»"/>
              <a:defRPr sz="1600" b="0" i="0">
                <a:solidFill>
                  <a:schemeClr val="dk1"/>
                </a:solidFill>
                <a:latin typeface="Arial"/>
                <a:ea typeface="Arial"/>
              </a:defRPr>
            </a:lvl5pPr>
          </a:lstStyle>
          <a:p>
            <a:pPr marL="0" lvl="0" indent="0">
              <a:spcBef>
                <a:spcPts val="0"/>
              </a:spcBef>
              <a:buClr>
                <a:srgbClr val="31859C"/>
              </a:buClr>
              <a:buFont typeface="Arial"/>
              <a:buChar char=" "/>
              <a:defRPr/>
            </a:pPr>
            <a:r>
              <a:rPr>
                <a:solidFill>
                  <a:schemeClr val="dk1"/>
                </a:solidFill>
              </a:rPr>
              <a:t>Nom du produit //Gamme</a:t>
            </a:r>
            <a:endParaRPr/>
          </a:p>
        </p:txBody>
      </p:sp>
      <p:sp>
        <p:nvSpPr>
          <p:cNvPr id="361060305" name="Espace réservé du texte 5">
            <a:extLst>
              <a:ext uri="{FF2B5EF4-FFF2-40B4-BE49-F238E27FC236}">
                <a16:creationId xmlns:a16="http://schemas.microsoft.com/office/drawing/2014/main" id="{C29DC917-DE0B-3EA7-B1E8-FD3736F93BB3}"/>
              </a:ext>
            </a:extLst>
          </p:cNvPr>
          <p:cNvSpPr txBox="1">
            <a:spLocks noGrp="1" noChangeShapeType="1"/>
          </p:cNvSpPr>
          <p:nvPr/>
        </p:nvSpPr>
        <p:spPr bwMode="auto">
          <a:xfrm>
            <a:off x="6958500" y="557212"/>
            <a:ext cx="2592387" cy="639761"/>
          </a:xfrm>
          <a:prstGeom prst="rect">
            <a:avLst/>
          </a:prstGeom>
          <a:noFill/>
        </p:spPr>
        <p:txBody>
          <a:bodyPr lIns="0" tIns="45720" rIns="0" bIns="45720" anchor="ctr" anchorCtr="0"/>
          <a:lstStyle/>
          <a:p>
            <a:pPr lvl="0" indent="0" algn="ctr">
              <a:spcBef>
                <a:spcPts val="0"/>
              </a:spcBef>
              <a:buClr>
                <a:srgbClr val="31859C"/>
              </a:buClr>
              <a:buChar char=" "/>
              <a:defRPr/>
            </a:pPr>
            <a:r>
              <a:rPr lang="fr-FR" sz="1600">
                <a:solidFill>
                  <a:srgbClr val="C00000"/>
                </a:solidFill>
              </a:rPr>
              <a:t>Logo ou nom de l’entreprise</a:t>
            </a:r>
            <a:endParaRPr/>
          </a:p>
        </p:txBody>
      </p:sp>
      <p:sp>
        <p:nvSpPr>
          <p:cNvPr id="2" name="Espace réservé du contenu 4">
            <a:extLst>
              <a:ext uri="{FF2B5EF4-FFF2-40B4-BE49-F238E27FC236}">
                <a16:creationId xmlns:a16="http://schemas.microsoft.com/office/drawing/2014/main" id="{56589AD4-0BE8-3D8A-B7C1-82D61685EB5C}"/>
              </a:ext>
            </a:extLst>
          </p:cNvPr>
          <p:cNvSpPr txBox="1">
            <a:spLocks noGrp="1" noChangeShapeType="1"/>
          </p:cNvSpPr>
          <p:nvPr/>
        </p:nvSpPr>
        <p:spPr bwMode="auto">
          <a:xfrm>
            <a:off x="5097462" y="1196974"/>
            <a:ext cx="4392612" cy="5303837"/>
          </a:xfrm>
          <a:prstGeom prst="rect">
            <a:avLst/>
          </a:prstGeom>
          <a:noFill/>
        </p:spPr>
        <p:txBody>
          <a:bodyPr lIns="0" tIns="45720" rIns="0" bIns="45720"/>
          <a:lstStyle/>
          <a:p>
            <a:pPr marL="358775" lvl="1" indent="-179388">
              <a:spcBef>
                <a:spcPts val="300"/>
              </a:spcBef>
              <a:spcAft>
                <a:spcPts val="300"/>
              </a:spcAft>
              <a:buFont typeface="Wingdings"/>
              <a:buChar char="§"/>
              <a:defRPr/>
            </a:pPr>
            <a:r>
              <a:rPr lang="fr-FR" sz="1200" dirty="0">
                <a:latin typeface="+mj-lt"/>
              </a:rPr>
              <a:t>Dimensions : </a:t>
            </a:r>
            <a:endParaRPr dirty="0"/>
          </a:p>
          <a:p>
            <a:pPr marL="358775" lvl="1" indent="-179388">
              <a:spcBef>
                <a:spcPts val="300"/>
              </a:spcBef>
              <a:spcAft>
                <a:spcPts val="300"/>
              </a:spcAft>
              <a:buFont typeface="Wingdings"/>
              <a:buChar char="§"/>
              <a:defRPr/>
            </a:pPr>
            <a:r>
              <a:rPr lang="fr-FR" sz="1200" dirty="0">
                <a:latin typeface="+mj-lt"/>
              </a:rPr>
              <a:t>Description technique :</a:t>
            </a:r>
            <a:endParaRPr dirty="0">
              <a:latin typeface="+mj-lt"/>
            </a:endParaRPr>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179387" lvl="1" indent="0">
              <a:spcBef>
                <a:spcPts val="300"/>
              </a:spcBef>
              <a:spcAft>
                <a:spcPts val="300"/>
              </a:spcAft>
              <a:defRPr/>
            </a:pPr>
            <a:endParaRPr lang="en-US" sz="1600" dirty="0"/>
          </a:p>
          <a:p>
            <a:pPr marL="358775" lvl="1" indent="-179388">
              <a:spcBef>
                <a:spcPts val="300"/>
              </a:spcBef>
              <a:spcAft>
                <a:spcPts val="300"/>
              </a:spcAft>
              <a:buFont typeface="Wingdings"/>
              <a:buChar char="§"/>
              <a:defRPr/>
            </a:pPr>
            <a:r>
              <a:rPr lang="fr-FR" sz="1200" dirty="0"/>
              <a:t>Finition chiffrée : </a:t>
            </a:r>
            <a:endParaRPr dirty="0"/>
          </a:p>
          <a:p>
            <a:pPr marL="358775" lvl="1" indent="-179388">
              <a:spcBef>
                <a:spcPts val="300"/>
              </a:spcBef>
              <a:spcAft>
                <a:spcPts val="300"/>
              </a:spcAft>
              <a:buFont typeface="Wingdings"/>
              <a:buChar char="§"/>
              <a:defRPr/>
            </a:pPr>
            <a:r>
              <a:rPr lang="fr-FR" sz="1200" dirty="0"/>
              <a:t>Garantie : </a:t>
            </a:r>
            <a:endParaRPr dirty="0"/>
          </a:p>
          <a:p>
            <a:pPr marL="358775" lvl="1" indent="-179388">
              <a:spcBef>
                <a:spcPts val="300"/>
              </a:spcBef>
              <a:spcAft>
                <a:spcPts val="300"/>
              </a:spcAft>
              <a:buFont typeface="Wingdings"/>
              <a:buChar char="§"/>
              <a:defRPr/>
            </a:pPr>
            <a:r>
              <a:rPr lang="fr-FR" sz="1200" dirty="0"/>
              <a:t>Pérennité :</a:t>
            </a:r>
            <a:endParaRPr dirty="0"/>
          </a:p>
          <a:p>
            <a:pPr marL="358775" lvl="1" indent="-179388">
              <a:spcBef>
                <a:spcPts val="300"/>
              </a:spcBef>
              <a:spcAft>
                <a:spcPts val="300"/>
              </a:spcAft>
              <a:buFont typeface="Wingdings"/>
              <a:buChar char="§"/>
              <a:defRPr/>
            </a:pPr>
            <a:r>
              <a:rPr lang="fr-FR" sz="1200" dirty="0"/>
              <a:t>Lieu de production :</a:t>
            </a:r>
            <a:endParaRPr dirty="0"/>
          </a:p>
          <a:p>
            <a:pPr marL="358775" lvl="1" indent="-179388">
              <a:spcBef>
                <a:spcPts val="300"/>
              </a:spcBef>
              <a:spcAft>
                <a:spcPts val="300"/>
              </a:spcAft>
              <a:buFont typeface="Wingdings"/>
              <a:buChar char="§"/>
              <a:defRPr/>
            </a:pPr>
            <a:r>
              <a:rPr lang="fr-FR" sz="1200" dirty="0"/>
              <a:t>Prix HT (avec </a:t>
            </a:r>
            <a:r>
              <a:rPr lang="fr-FR" sz="1200" dirty="0" err="1"/>
              <a:t>éco-contribution</a:t>
            </a:r>
            <a:r>
              <a:rPr lang="fr-FR" sz="1200" dirty="0"/>
              <a:t>) : XXX,XX €</a:t>
            </a:r>
            <a:endParaRPr dirty="0"/>
          </a:p>
        </p:txBody>
      </p:sp>
      <p:sp>
        <p:nvSpPr>
          <p:cNvPr id="3" name="ZoneTexte 13">
            <a:extLst>
              <a:ext uri="{FF2B5EF4-FFF2-40B4-BE49-F238E27FC236}">
                <a16:creationId xmlns:a16="http://schemas.microsoft.com/office/drawing/2014/main" id="{A8BFE0A3-C818-2246-7BE5-A1FEBFAFBA32}"/>
              </a:ext>
            </a:extLst>
          </p:cNvPr>
          <p:cNvSpPr txBox="1">
            <a:spLocks noGrp="1" noChangeShapeType="1"/>
          </p:cNvSpPr>
          <p:nvPr/>
        </p:nvSpPr>
        <p:spPr bwMode="auto">
          <a:xfrm>
            <a:off x="358234" y="4315491"/>
            <a:ext cx="3226416" cy="292388"/>
          </a:xfrm>
          <a:prstGeom prst="rect">
            <a:avLst/>
          </a:prstGeom>
          <a:noFill/>
        </p:spPr>
        <p:txBody>
          <a:bodyPr wrap="square" lIns="91440" tIns="45720" rIns="91440" bIns="45720">
            <a:spAutoFit/>
          </a:bodyPr>
          <a:lstStyle/>
          <a:p>
            <a:pPr lvl="0">
              <a:defRPr/>
            </a:pPr>
            <a:r>
              <a:rPr lang="fr-FR" sz="1300" dirty="0">
                <a:solidFill>
                  <a:schemeClr val="accent3">
                    <a:lumMod val="75000"/>
                  </a:schemeClr>
                </a:solidFill>
                <a:cs typeface="Arial"/>
              </a:rPr>
              <a:t>Image Revêtement chiffré</a:t>
            </a:r>
          </a:p>
        </p:txBody>
      </p:sp>
      <p:sp>
        <p:nvSpPr>
          <p:cNvPr id="4" name="Rectangle 14">
            <a:extLst>
              <a:ext uri="{FF2B5EF4-FFF2-40B4-BE49-F238E27FC236}">
                <a16:creationId xmlns:a16="http://schemas.microsoft.com/office/drawing/2014/main" id="{2472AF33-77C8-EDD9-C3CC-5F8ABA1B9E9B}"/>
              </a:ext>
            </a:extLst>
          </p:cNvPr>
          <p:cNvSpPr>
            <a:spLocks noGrp="1" noChangeShapeType="1"/>
          </p:cNvSpPr>
          <p:nvPr/>
        </p:nvSpPr>
        <p:spPr bwMode="auto">
          <a:xfrm>
            <a:off x="355694" y="4674076"/>
            <a:ext cx="4741768" cy="1826736"/>
          </a:xfrm>
          <a:prstGeom prst="rect">
            <a:avLst/>
          </a:prstGeom>
          <a:noFill/>
          <a:ln w="19050">
            <a:solidFill>
              <a:schemeClr val="accent2">
                <a:lumMod val="20000"/>
                <a:lumOff val="80000"/>
              </a:schemeClr>
            </a:solidFill>
            <a:prstDash val="sysDot"/>
            <a:round/>
            <a:headEnd/>
            <a:tailEnd/>
          </a:ln>
        </p:spPr>
        <p:txBody>
          <a:bodyPr lIns="91440" tIns="45720" rIns="91440" bIns="45720" anchor="ctr" anchorCtr="0"/>
          <a:lstStyle/>
          <a:p>
            <a:pPr>
              <a:defRPr/>
            </a:pPr>
            <a:endParaRPr sz="1400"/>
          </a:p>
        </p:txBody>
      </p:sp>
      <p:sp>
        <p:nvSpPr>
          <p:cNvPr id="5" name="Rectangle 4">
            <a:extLst>
              <a:ext uri="{FF2B5EF4-FFF2-40B4-BE49-F238E27FC236}">
                <a16:creationId xmlns:a16="http://schemas.microsoft.com/office/drawing/2014/main" id="{B7C69775-2E30-D6EB-957E-284035159396}"/>
              </a:ext>
            </a:extLst>
          </p:cNvPr>
          <p:cNvSpPr/>
          <p:nvPr/>
        </p:nvSpPr>
        <p:spPr bwMode="auto">
          <a:xfrm>
            <a:off x="358234" y="1175031"/>
            <a:ext cx="4741768" cy="3140459"/>
          </a:xfrm>
          <a:prstGeom prst="rect">
            <a:avLst/>
          </a:prstGeom>
          <a:noFill/>
          <a:ln w="19050">
            <a:solidFill>
              <a:schemeClr val="accent2">
                <a:lumMod val="20000"/>
                <a:lumOff val="80000"/>
              </a:schemeClr>
            </a:solidFill>
            <a:prstDash val="sysDot"/>
            <a:round/>
            <a:headEnd/>
            <a:tailEnd/>
          </a:ln>
        </p:spPr>
        <p:txBody>
          <a:bodyPr lIns="91440" tIns="45720" rIns="91440" bIns="45720" anchor="ctr" anchorCtr="0"/>
          <a:lstStyle/>
          <a:p>
            <a:pPr>
              <a:defRPr/>
            </a:pPr>
            <a:endParaRPr lang="fr-FR" sz="1400">
              <a:solidFill>
                <a:schemeClr val="dk1"/>
              </a:solidFill>
              <a:latin typeface="Arial"/>
              <a:ea typeface="Arial"/>
            </a:endParaRPr>
          </a:p>
        </p:txBody>
      </p:sp>
      <p:sp>
        <p:nvSpPr>
          <p:cNvPr id="6" name="Espace réservé du texte 5">
            <a:extLst>
              <a:ext uri="{FF2B5EF4-FFF2-40B4-BE49-F238E27FC236}">
                <a16:creationId xmlns:a16="http://schemas.microsoft.com/office/drawing/2014/main" id="{5C7BB746-977B-32EE-BEF2-DE2AE8603103}"/>
              </a:ext>
            </a:extLst>
          </p:cNvPr>
          <p:cNvSpPr txBox="1"/>
          <p:nvPr/>
        </p:nvSpPr>
        <p:spPr bwMode="auto">
          <a:xfrm>
            <a:off x="-88261" y="1067122"/>
            <a:ext cx="1539198" cy="425084"/>
          </a:xfrm>
          <a:prstGeom prst="rect">
            <a:avLst/>
          </a:prstGeom>
          <a:noFill/>
          <a:ln>
            <a:noFill/>
          </a:ln>
        </p:spPr>
        <p:txBody>
          <a:bodyPr lIns="0" tIns="49784" rIns="0" bIns="49784" anchor="ctr"/>
          <a:lstStyle>
            <a:lvl1pPr>
              <a:defRPr>
                <a:solidFill>
                  <a:schemeClr val="tx1"/>
                </a:solidFill>
                <a:latin typeface="Arial"/>
                <a:cs typeface="Arial"/>
              </a:defRPr>
            </a:lvl1pPr>
            <a:lvl2pPr marL="742950" indent="-285750">
              <a:defRPr>
                <a:solidFill>
                  <a:schemeClr val="tx1"/>
                </a:solidFill>
                <a:latin typeface="Arial"/>
                <a:cs typeface="Arial"/>
              </a:defRPr>
            </a:lvl2pPr>
            <a:lvl3pPr marL="1143000" indent="-228600">
              <a:defRPr>
                <a:solidFill>
                  <a:schemeClr val="tx1"/>
                </a:solidFill>
                <a:latin typeface="Arial"/>
                <a:cs typeface="Arial"/>
              </a:defRPr>
            </a:lvl3pPr>
            <a:lvl4pPr marL="1600200" indent="-228600">
              <a:defRPr>
                <a:solidFill>
                  <a:schemeClr val="tx1"/>
                </a:solidFill>
                <a:latin typeface="Arial"/>
                <a:cs typeface="Arial"/>
              </a:defRPr>
            </a:lvl4pPr>
            <a:lvl5pPr marL="2057400" indent="-228600">
              <a:defRPr>
                <a:solidFill>
                  <a:schemeClr val="tx1"/>
                </a:solidFill>
                <a:latin typeface="Arial"/>
                <a:cs typeface="Arial"/>
              </a:defRPr>
            </a:lvl5pPr>
            <a:lvl6pPr marL="2514599" indent="-228600">
              <a:spcBef>
                <a:spcPts val="0"/>
              </a:spcBef>
              <a:spcAft>
                <a:spcPts val="0"/>
              </a:spcAft>
              <a:defRPr>
                <a:solidFill>
                  <a:schemeClr val="tx1"/>
                </a:solidFill>
                <a:latin typeface="Arial"/>
                <a:cs typeface="Arial"/>
              </a:defRPr>
            </a:lvl6pPr>
            <a:lvl7pPr marL="2971800" indent="-228600">
              <a:spcBef>
                <a:spcPts val="0"/>
              </a:spcBef>
              <a:spcAft>
                <a:spcPts val="0"/>
              </a:spcAft>
              <a:defRPr>
                <a:solidFill>
                  <a:schemeClr val="tx1"/>
                </a:solidFill>
                <a:latin typeface="Arial"/>
                <a:cs typeface="Arial"/>
              </a:defRPr>
            </a:lvl7pPr>
            <a:lvl8pPr marL="3429000" indent="-228600">
              <a:spcBef>
                <a:spcPts val="0"/>
              </a:spcBef>
              <a:spcAft>
                <a:spcPts val="0"/>
              </a:spcAft>
              <a:defRPr>
                <a:solidFill>
                  <a:schemeClr val="tx1"/>
                </a:solidFill>
                <a:latin typeface="Arial"/>
                <a:cs typeface="Arial"/>
              </a:defRPr>
            </a:lvl8pPr>
            <a:lvl9pPr marL="3886200" indent="-228600">
              <a:spcBef>
                <a:spcPts val="0"/>
              </a:spcBef>
              <a:spcAft>
                <a:spcPts val="0"/>
              </a:spcAft>
              <a:defRPr>
                <a:solidFill>
                  <a:schemeClr val="tx1"/>
                </a:solidFill>
                <a:latin typeface="Arial"/>
                <a:cs typeface="Arial"/>
              </a:defRPr>
            </a:lvl9pPr>
          </a:lstStyle>
          <a:p>
            <a:pPr algn="ctr">
              <a:spcBef>
                <a:spcPts val="0"/>
              </a:spcBef>
              <a:buClr>
                <a:srgbClr val="31859C"/>
              </a:buClr>
              <a:buFont typeface="Arial"/>
              <a:buChar char=" "/>
              <a:defRPr/>
            </a:pPr>
            <a:r>
              <a:rPr lang="fr-FR" sz="1300">
                <a:solidFill>
                  <a:schemeClr val="accent3">
                    <a:lumMod val="75000"/>
                  </a:schemeClr>
                </a:solidFill>
              </a:rPr>
              <a:t>Image</a:t>
            </a:r>
            <a:endParaRPr/>
          </a:p>
        </p:txBody>
      </p:sp>
    </p:spTree>
    <p:extLst>
      <p:ext uri="{BB962C8B-B14F-4D97-AF65-F5344CB8AC3E}">
        <p14:creationId xmlns:p14="http://schemas.microsoft.com/office/powerpoint/2010/main" val="89044996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p14:dur="250">
        <p:fade/>
      </p:transition>
    </mc:Choice>
    <mc:Fallback xmlns:w="http://schemas.openxmlformats.org/wordprocessingml/2006/main" xmlns:m="http://schemas.openxmlformats.org/officeDocument/2006/math" xmlns="">
      <p:transition spd="med" advClick="1">
        <p:fade thruBlk="0"/>
      </p:transition>
    </mc:Fallback>
  </mc:AlternateContent>
</p:sld>
</file>

<file path=ppt/theme/theme1.xml><?xml version="1.0" encoding="utf-8"?>
<a:theme xmlns:a="http://schemas.openxmlformats.org/drawingml/2006/main" name="1_Masque GdL Conseil">
  <a:themeElements>
    <a:clrScheme name="Default">
      <a:dk1>
        <a:srgbClr val="000000"/>
      </a:dk1>
      <a:lt1>
        <a:srgbClr val="FFFFFF"/>
      </a:lt1>
      <a:dk2>
        <a:srgbClr val="1F497D"/>
      </a:dk2>
      <a:lt2>
        <a:srgbClr val="EEECE1"/>
      </a:lt2>
      <a:accent1>
        <a:srgbClr val="4F81BD"/>
      </a:accent1>
      <a:accent2>
        <a:srgbClr val="C0504D"/>
      </a:accent2>
      <a:accent3>
        <a:srgbClr val="AAAAAA"/>
      </a:accent3>
      <a:accent4>
        <a:srgbClr val="DCDCDC"/>
      </a:accent4>
      <a:accent5>
        <a:srgbClr val="DBF1FA"/>
      </a:accent5>
      <a:accent6>
        <a:srgbClr val="4B9DCA"/>
      </a:accent6>
      <a:hlink>
        <a:srgbClr val="0000FF"/>
      </a:hlink>
      <a:folHlink>
        <a:srgbClr val="800080"/>
      </a:folHlink>
    </a:clrScheme>
    <a:fontScheme name="default">
      <a:majorFont>
        <a:latin typeface="Arial"/>
        <a:ea typeface="Arial"/>
        <a:cs typeface="Arial"/>
      </a:majorFont>
      <a:minorFont>
        <a:latin typeface="Wingdings"/>
        <a:ea typeface="Arial"/>
        <a:cs typeface="Arial"/>
      </a:minorFont>
    </a:fontScheme>
    <a:fmtScheme name="Default">
      <a:fillStyleLst>
        <a:solidFill>
          <a:schemeClr val="phClr"/>
        </a:solidFill>
        <a:gradFill>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gradFill>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gradFill>
        <a:gradFill>
          <a:gsLst>
            <a:gs pos="0">
              <a:schemeClr val="phClr">
                <a:tint val="80000"/>
                <a:satMod val="300000"/>
              </a:schemeClr>
            </a:gs>
            <a:gs pos="100000">
              <a:schemeClr val="phClr">
                <a:shade val="30000"/>
                <a:satMod val="200000"/>
              </a:schemeClr>
            </a:gs>
          </a:gsLst>
          <a:path path="circle"/>
        </a:gradFill>
      </a:bgFillStyleLst>
    </a:fmtScheme>
  </a:themeElements>
  <a:objectDefaults/>
  <a:extraClrSchemeLst>
    <a:extraClrScheme>
      <a:clrScheme name="1_Masque GdL Conseil 1">
        <a:dk1>
          <a:srgbClr val="000000"/>
        </a:dk1>
        <a:lt1>
          <a:srgbClr val="FFFFFF"/>
        </a:lt1>
        <a:dk2>
          <a:srgbClr val="1F497D"/>
        </a:dk2>
        <a:lt2>
          <a:srgbClr val="EEECE1"/>
        </a:lt2>
        <a:accent1>
          <a:srgbClr val="4F81BD"/>
        </a:accent1>
        <a:accent2>
          <a:srgbClr val="C0504D"/>
        </a:accent2>
        <a:accent3>
          <a:srgbClr val="AAAAAA"/>
        </a:accent3>
        <a:accent4>
          <a:srgbClr val="DCDCDC"/>
        </a:accent4>
        <a:accent5>
          <a:srgbClr val="DBF1FA"/>
        </a:accent5>
        <a:accent6>
          <a:srgbClr val="4B9DCA"/>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Masque GdL Conseil">
  <a:themeElements>
    <a:clrScheme name="Default">
      <a:dk1>
        <a:srgbClr val="000000"/>
      </a:dk1>
      <a:lt1>
        <a:srgbClr val="FFFFFF"/>
      </a:lt1>
      <a:dk2>
        <a:srgbClr val="1F497D"/>
      </a:dk2>
      <a:lt2>
        <a:srgbClr val="EEECE1"/>
      </a:lt2>
      <a:accent1>
        <a:srgbClr val="4F81BD"/>
      </a:accent1>
      <a:accent2>
        <a:srgbClr val="C0504D"/>
      </a:accent2>
      <a:accent3>
        <a:srgbClr val="AAAAAA"/>
      </a:accent3>
      <a:accent4>
        <a:srgbClr val="DCDCDC"/>
      </a:accent4>
      <a:accent5>
        <a:srgbClr val="DBF1FA"/>
      </a:accent5>
      <a:accent6>
        <a:srgbClr val="4B9DCA"/>
      </a:accent6>
      <a:hlink>
        <a:srgbClr val="0000FF"/>
      </a:hlink>
      <a:folHlink>
        <a:srgbClr val="800080"/>
      </a:folHlink>
    </a:clrScheme>
    <a:fontScheme name="default">
      <a:majorFont>
        <a:latin typeface="Arial"/>
        <a:ea typeface="Arial"/>
        <a:cs typeface="Arial"/>
      </a:majorFont>
      <a:minorFont>
        <a:latin typeface="Wingdings"/>
        <a:ea typeface="Arial"/>
        <a:cs typeface="Arial"/>
      </a:minorFont>
    </a:fontScheme>
    <a:fmtScheme name="Default">
      <a:fillStyleLst>
        <a:solidFill>
          <a:schemeClr val="phClr"/>
        </a:solidFill>
        <a:gradFill>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gradFill>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gradFill>
        <a:gradFill>
          <a:gsLst>
            <a:gs pos="0">
              <a:schemeClr val="phClr">
                <a:tint val="80000"/>
                <a:satMod val="300000"/>
              </a:schemeClr>
            </a:gs>
            <a:gs pos="100000">
              <a:schemeClr val="phClr">
                <a:shade val="30000"/>
                <a:satMod val="200000"/>
              </a:schemeClr>
            </a:gs>
          </a:gsLst>
          <a:path path="circle"/>
        </a:gradFill>
      </a:bgFillStyleLst>
    </a:fmtScheme>
  </a:themeElements>
  <a:objectDefaults/>
  <a:extraClrSchemeLst>
    <a:extraClrScheme>
      <a:clrScheme name="Masque GdL Conseil 1">
        <a:dk1>
          <a:srgbClr val="000000"/>
        </a:dk1>
        <a:lt1>
          <a:srgbClr val="FFFFFF"/>
        </a:lt1>
        <a:dk2>
          <a:srgbClr val="1F497D"/>
        </a:dk2>
        <a:lt2>
          <a:srgbClr val="EEECE1"/>
        </a:lt2>
        <a:accent1>
          <a:srgbClr val="4F81BD"/>
        </a:accent1>
        <a:accent2>
          <a:srgbClr val="C0504D"/>
        </a:accent2>
        <a:accent3>
          <a:srgbClr val="AAAAAA"/>
        </a:accent3>
        <a:accent4>
          <a:srgbClr val="DCDCDC"/>
        </a:accent4>
        <a:accent5>
          <a:srgbClr val="DBF1FA"/>
        </a:accent5>
        <a:accent6>
          <a:srgbClr val="4B9DCA"/>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Masque GdL Conseil">
  <a:themeElements>
    <a:clrScheme name="Default">
      <a:dk1>
        <a:srgbClr val="000000"/>
      </a:dk1>
      <a:lt1>
        <a:srgbClr val="FFFFFF"/>
      </a:lt1>
      <a:dk2>
        <a:srgbClr val="1F497D"/>
      </a:dk2>
      <a:lt2>
        <a:srgbClr val="EEECE1"/>
      </a:lt2>
      <a:accent1>
        <a:srgbClr val="4F81BD"/>
      </a:accent1>
      <a:accent2>
        <a:srgbClr val="C0504D"/>
      </a:accent2>
      <a:accent3>
        <a:srgbClr val="AAAAAA"/>
      </a:accent3>
      <a:accent4>
        <a:srgbClr val="DCDCDC"/>
      </a:accent4>
      <a:accent5>
        <a:srgbClr val="DBF1FA"/>
      </a:accent5>
      <a:accent6>
        <a:srgbClr val="4B9DCA"/>
      </a:accent6>
      <a:hlink>
        <a:srgbClr val="0000FF"/>
      </a:hlink>
      <a:folHlink>
        <a:srgbClr val="800080"/>
      </a:folHlink>
    </a:clrScheme>
    <a:fontScheme name="">
      <a:majorFont>
        <a:latin typeface="Arial"/>
        <a:ea typeface="Arial"/>
        <a:cs typeface="Arial"/>
      </a:majorFont>
      <a:minorFont>
        <a:latin typeface="Wingdings"/>
        <a:ea typeface="Arial"/>
        <a:cs typeface="Arial"/>
      </a:minorFont>
    </a:fontScheme>
    <a:fmtScheme name="Default">
      <a:fillStyleLst>
        <a:solidFill>
          <a:schemeClr val="phClr"/>
        </a:solidFill>
        <a:gradFill>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gradFill>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gradFill>
        <a:gradFill>
          <a:gsLst>
            <a:gs pos="0">
              <a:schemeClr val="phClr">
                <a:tint val="80000"/>
                <a:satMod val="300000"/>
              </a:schemeClr>
            </a:gs>
            <a:gs pos="100000">
              <a:schemeClr val="phClr">
                <a:shade val="30000"/>
                <a:satMod val="200000"/>
              </a:schemeClr>
            </a:gs>
          </a:gsLst>
          <a:path path="circle"/>
        </a:gradFill>
      </a:bgFillStyleLst>
    </a:fmtScheme>
  </a:themeElements>
  <a:objectDefaults/>
  <a:extraClrSchemeLst>
    <a:extraClrScheme>
      <a:clrScheme name="1_Masque GdL Conseil 1">
        <a:dk1>
          <a:srgbClr val="000000"/>
        </a:dk1>
        <a:lt1>
          <a:srgbClr val="FFFFFF"/>
        </a:lt1>
        <a:dk2>
          <a:srgbClr val="1F497D"/>
        </a:dk2>
        <a:lt2>
          <a:srgbClr val="EEECE1"/>
        </a:lt2>
        <a:accent1>
          <a:srgbClr val="4F81BD"/>
        </a:accent1>
        <a:accent2>
          <a:srgbClr val="C0504D"/>
        </a:accent2>
        <a:accent3>
          <a:srgbClr val="AAAAAA"/>
        </a:accent3>
        <a:accent4>
          <a:srgbClr val="DCDCDC"/>
        </a:accent4>
        <a:accent5>
          <a:srgbClr val="DBF1FA"/>
        </a:accent5>
        <a:accent6>
          <a:srgbClr val="4B9DCA"/>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21</TotalTime>
  <Words>845</Words>
  <Application>Microsoft Office PowerPoint</Application>
  <DocSecurity>0</DocSecurity>
  <PresentationFormat>Format A4 (210 x 297 mm)</PresentationFormat>
  <Paragraphs>246</Paragraphs>
  <Slides>11</Slides>
  <Notes>11</Notes>
  <HiddenSlides>0</HiddenSlides>
  <MMClips>0</MMClips>
  <ScaleCrop>false</ScaleCrop>
  <HeadingPairs>
    <vt:vector size="6" baseType="variant">
      <vt:variant>
        <vt:lpstr>Polices utilisées</vt:lpstr>
      </vt:variant>
      <vt:variant>
        <vt:i4>2</vt:i4>
      </vt:variant>
      <vt:variant>
        <vt:lpstr>Thème</vt:lpstr>
      </vt:variant>
      <vt:variant>
        <vt:i4>2</vt:i4>
      </vt:variant>
      <vt:variant>
        <vt:lpstr>Titres des diapositives</vt:lpstr>
      </vt:variant>
      <vt:variant>
        <vt:i4>11</vt:i4>
      </vt:variant>
    </vt:vector>
  </HeadingPairs>
  <TitlesOfParts>
    <vt:vector size="15" baseType="lpstr">
      <vt:lpstr>Arial</vt:lpstr>
      <vt:lpstr>Wingdings</vt:lpstr>
      <vt:lpstr>1_Masque GdL Conseil</vt:lpstr>
      <vt:lpstr>Masque GdL Conseil</vt:lpstr>
      <vt:lpstr>Présentation PowerPoint</vt:lpstr>
      <vt:lpstr> PTR : Réutilisation d’un poste existant, compris récupération du gisement, stockage, découpe, placage, démontage, remontage, innervation, livraison et installation du poste </vt:lpstr>
      <vt:lpstr>B2R : Réutilisation de 2 postes existants pour création d’un bench de 2, compris récupération du gisement, stockage, découpe, placage, démontage, remontage, innervation, livraison et installation du bench de 2 </vt:lpstr>
      <vt:lpstr>B4R : Réutilisation de 4 postes existants pour création d’un bench de 4, compris récupération du gisement, stockage, découpe, placage, démontage, remontage, innervation, livraison et installation du bench de 4 </vt:lpstr>
      <vt:lpstr>B6R : Réutilisation de 6 postes existants pour création d’un bench de 6, compris récupération du gisement, stockage, découpe, placage, démontage, remontage, innervation, livraison et installation du bench de 6</vt:lpstr>
      <vt:lpstr>BER : Réutilisation d’un poste existant, compris récupération du gisement, stockage, découpe, placage, démontage, remontage, innervation, livraison et installation du poste L160cm*80cm </vt:lpstr>
      <vt:lpstr>DIV 1 : Au cours du marché la CPAM pourra solliciter le titulaire pour lui demander d’effectuer sa prestation sur la base de mobilier non identifié actuellement et dont l’enjeux de la réutilisation apparaitrait postérieurement à la conclusion du marché.</vt:lpstr>
      <vt:lpstr>DIV 2 : Au cours du marché la CPAM pourra solliciter le titulaire pour lui demander d’effectuer sa prestation sur la base de mobilier non identifié actuellement et dont l’enjeux de la réutilisation apparaitrait postérieurement à la conclusion du marché.</vt:lpstr>
      <vt:lpstr>DIV 3 : Au cours du marché la CPAM pourra solliciter le titulaire pour lui demander d’effectuer sa prestation sur la base de mobilier non identifié actuellement et dont l’enjeux de la réutilisation apparaitrait postérieurement à la conclusion du marché.</vt:lpstr>
      <vt:lpstr>DIV 4 : Au cours du marché la CPAM pourra solliciter le titulaire pour lui demander d’effectuer sa prestation sur la base de mobilier non identifié actuellement et dont l’enjeux de la réutilisation apparaitrait postérieurement à la conclusion du marché.</vt:lpstr>
      <vt:lpstr>DIV 5 : Au cours du marché la CPAM pourra solliciter le titulaire pour lui demander d’effectuer sa prestation sur la base de mobilier non identifié actuellement et dont l’enjeux de la réutilisation apparaitrait postérieurement à la conclusion du marché.</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subject/>
  <dc:creator>Patrick Sener</dc:creator>
  <cp:keywords/>
  <dc:description/>
  <cp:lastModifiedBy>laethik design</cp:lastModifiedBy>
  <cp:revision>376</cp:revision>
  <dcterms:created xsi:type="dcterms:W3CDTF">2010-02-02T08:16:00Z</dcterms:created>
  <dcterms:modified xsi:type="dcterms:W3CDTF">2025-10-16T19:05:14Z</dcterms:modified>
  <cp:category/>
  <dc:identifier/>
  <cp:contentStatus/>
  <dc:language/>
  <cp:version/>
</cp:coreProperties>
</file>